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7"/>
  </p:notesMasterIdLst>
  <p:sldIdLst>
    <p:sldId id="262" r:id="rId2"/>
    <p:sldId id="264" r:id="rId3"/>
    <p:sldId id="291" r:id="rId4"/>
    <p:sldId id="267" r:id="rId5"/>
    <p:sldId id="269" r:id="rId6"/>
    <p:sldId id="268" r:id="rId7"/>
    <p:sldId id="322" r:id="rId8"/>
    <p:sldId id="292" r:id="rId9"/>
    <p:sldId id="323" r:id="rId10"/>
    <p:sldId id="324" r:id="rId11"/>
    <p:sldId id="325" r:id="rId12"/>
    <p:sldId id="326" r:id="rId13"/>
    <p:sldId id="327" r:id="rId14"/>
    <p:sldId id="328" r:id="rId15"/>
    <p:sldId id="310" r:id="rId16"/>
  </p:sldIdLst>
  <p:sldSz cx="12192000" cy="6858000"/>
  <p:notesSz cx="6858000" cy="9144000"/>
  <p:embeddedFontLst>
    <p:embeddedFont>
      <p:font typeface="Elephant" pitchFamily="18" charset="0"/>
      <p:regular r:id="rId18"/>
      <p:italic r:id="rId19"/>
    </p:embeddedFon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Calibri Light" pitchFamily="34" charset="0"/>
      <p:regular r:id="rId24"/>
      <p:italic r:id="rId25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Tamni stil 2 - Isticanje 3/Isticanj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1" autoAdjust="0"/>
    <p:restoredTop sz="94674"/>
  </p:normalViewPr>
  <p:slideViewPr>
    <p:cSldViewPr snapToGrid="0" snapToObjects="1">
      <p:cViewPr varScale="1">
        <p:scale>
          <a:sx n="111" d="100"/>
          <a:sy n="111" d="100"/>
        </p:scale>
        <p:origin x="-420" y="49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400" b="0" i="0" dirty="0"/>
            <a:t>Tijekom </a:t>
          </a:r>
          <a:r>
            <a:rPr lang="hr-HR" sz="4400" b="0" i="0" dirty="0" smtClean="0"/>
            <a:t>XX. </a:t>
          </a:r>
          <a:r>
            <a:rPr lang="hr-HR" sz="4400" b="0" i="0" dirty="0"/>
            <a:t>stoljeća </a:t>
          </a:r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znanost</a:t>
          </a:r>
          <a:r>
            <a:rPr lang="hr-HR" sz="4400" b="1" i="0" dirty="0"/>
            <a:t> </a:t>
          </a:r>
          <a:r>
            <a:rPr lang="hr-HR" sz="4400" b="0" i="0" dirty="0"/>
            <a:t>je doživjela dotad neviđen razvoj</a:t>
          </a:r>
          <a:endParaRPr lang="en-US" sz="44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400" dirty="0"/>
            <a:t>Značajni razvoj mnogih znanosti na području fizike, kemije i medicine kao i znanstvene fantastike </a:t>
          </a:r>
          <a:r>
            <a:rPr lang="hr-HR" sz="4400" dirty="0" smtClean="0"/>
            <a:t>– </a:t>
          </a:r>
          <a:r>
            <a:rPr lang="hr-HR" sz="4400" b="1" dirty="0" smtClean="0"/>
            <a:t>robot</a:t>
          </a:r>
          <a:r>
            <a:rPr lang="hr-HR" sz="4400" dirty="0" smtClean="0"/>
            <a:t> 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b="0" i="0" dirty="0"/>
            <a:t>Albert Einstein bio je fizičar njemačko-židovskog </a:t>
          </a:r>
          <a:r>
            <a:rPr lang="hr-HR" sz="4000" b="0" i="0" dirty="0" smtClean="0"/>
            <a:t>podrijetla.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Opća teorija relativnosti </a:t>
          </a:r>
          <a:r>
            <a:rPr lang="hr-HR" sz="4000" b="0" i="0" dirty="0">
              <a:solidFill>
                <a:schemeClr val="tx1"/>
              </a:solidFill>
              <a:effectLst/>
            </a:rPr>
            <a:t>(1916. godine) –  Einsteinovo glavno </a:t>
          </a:r>
          <a:r>
            <a:rPr lang="hr-HR" sz="4000" b="0" i="0" dirty="0" smtClean="0">
              <a:solidFill>
                <a:schemeClr val="tx1"/>
              </a:solidFill>
              <a:effectLst/>
            </a:rPr>
            <a:t>djelo. 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l"/>
          <a:r>
            <a:rPr lang="hr-HR" sz="4000" dirty="0"/>
            <a:t>Nobelovu nagradu za fiziku dobio je 1921. </a:t>
          </a:r>
          <a:r>
            <a:rPr lang="hr-HR" sz="4000" dirty="0" smtClean="0"/>
            <a:t>godine. </a:t>
          </a:r>
          <a:endParaRPr lang="en-US" sz="3200" b="1" u="none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83615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8361575" cy="2280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b="0" i="0" kern="1200" dirty="0"/>
            <a:t>Tijekom </a:t>
          </a:r>
          <a:r>
            <a:rPr lang="hr-HR" sz="4400" b="0" i="0" kern="1200" dirty="0" smtClean="0"/>
            <a:t>XX. </a:t>
          </a:r>
          <a:r>
            <a:rPr lang="hr-HR" sz="4400" b="0" i="0" kern="1200" dirty="0"/>
            <a:t>stoljeća </a:t>
          </a: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znanost</a:t>
          </a:r>
          <a:r>
            <a:rPr lang="hr-HR" sz="4400" b="1" i="0" kern="1200" dirty="0"/>
            <a:t> </a:t>
          </a:r>
          <a:r>
            <a:rPr lang="hr-HR" sz="4400" b="0" i="0" kern="1200" dirty="0"/>
            <a:t>je doživjela dotad neviđen razvoj</a:t>
          </a:r>
          <a:endParaRPr lang="en-US" sz="440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8361575" cy="2280211"/>
      </dsp:txXfrm>
    </dsp:sp>
    <dsp:sp modelId="{7317DC83-5D0F-4AF5-8294-174F8E848FB5}">
      <dsp:nvSpPr>
        <dsp:cNvPr id="0" name=""/>
        <dsp:cNvSpPr/>
      </dsp:nvSpPr>
      <dsp:spPr>
        <a:xfrm>
          <a:off x="0" y="2280211"/>
          <a:ext cx="836157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280211"/>
          <a:ext cx="8361575" cy="2280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kern="1200" dirty="0"/>
            <a:t>Značajni razvoj mnogih znanosti na području fizike, kemije i medicine kao i znanstvene fantastike </a:t>
          </a:r>
          <a:r>
            <a:rPr lang="hr-HR" sz="4400" kern="1200" dirty="0" smtClean="0"/>
            <a:t>– </a:t>
          </a:r>
          <a:r>
            <a:rPr lang="hr-HR" sz="4400" b="1" kern="1200" dirty="0" smtClean="0"/>
            <a:t>robot</a:t>
          </a:r>
          <a:r>
            <a:rPr lang="hr-HR" sz="4400" kern="1200" dirty="0" smtClean="0"/>
            <a:t> 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280211"/>
        <a:ext cx="8361575" cy="228021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428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428"/>
          <a:ext cx="11331019" cy="165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Albert Einstein bio je fizičar njemačko-židovskog </a:t>
          </a:r>
          <a:r>
            <a:rPr lang="hr-HR" sz="4000" b="0" i="0" kern="1200" dirty="0" smtClean="0"/>
            <a:t>podrijetla.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428"/>
        <a:ext cx="11331019" cy="1656012"/>
      </dsp:txXfrm>
    </dsp:sp>
    <dsp:sp modelId="{7317DC83-5D0F-4AF5-8294-174F8E848FB5}">
      <dsp:nvSpPr>
        <dsp:cNvPr id="0" name=""/>
        <dsp:cNvSpPr/>
      </dsp:nvSpPr>
      <dsp:spPr>
        <a:xfrm>
          <a:off x="0" y="1658440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658440"/>
          <a:ext cx="11331019" cy="165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Opća teorija relativnosti </a:t>
          </a:r>
          <a:r>
            <a:rPr lang="hr-HR" sz="4000" b="0" i="0" kern="1200" dirty="0">
              <a:solidFill>
                <a:schemeClr val="tx1"/>
              </a:solidFill>
              <a:effectLst/>
            </a:rPr>
            <a:t>(1916. godine) –  Einsteinovo glavno </a:t>
          </a:r>
          <a:r>
            <a:rPr lang="hr-HR" sz="4000" b="0" i="0" kern="1200" dirty="0" smtClean="0">
              <a:solidFill>
                <a:schemeClr val="tx1"/>
              </a:solidFill>
              <a:effectLst/>
            </a:rPr>
            <a:t>djelo. 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658440"/>
        <a:ext cx="11331019" cy="1656012"/>
      </dsp:txXfrm>
    </dsp:sp>
    <dsp:sp modelId="{98F156EA-2CE7-4F60-899F-EF1013A0AFB5}">
      <dsp:nvSpPr>
        <dsp:cNvPr id="0" name=""/>
        <dsp:cNvSpPr/>
      </dsp:nvSpPr>
      <dsp:spPr>
        <a:xfrm>
          <a:off x="0" y="3314453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3314453"/>
          <a:ext cx="11331019" cy="165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kern="1200" dirty="0"/>
            <a:t>Nobelovu nagradu za fiziku dobio je 1921. </a:t>
          </a:r>
          <a:r>
            <a:rPr lang="hr-HR" sz="4000" kern="1200" dirty="0" smtClean="0"/>
            <a:t>godine. </a:t>
          </a:r>
          <a:endParaRPr lang="en-US" sz="3200" b="1" u="none" kern="1200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314453"/>
        <a:ext cx="11331019" cy="16560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31.5.2021.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5" name="Picture 2" descr="C:\Radni\Desktop\ppt-header-KLIO 8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" y="-8918"/>
            <a:ext cx="12192000" cy="1158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ordwall.net/hr/resource/13995210/povijest/znanost-i-tehnologija-u-me%c4%91uratnom-razdoblju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youtu.be/mzo264c9wEQ" TargetMode="Externa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302B887-05EF-4A11-954B-6AD6BC4DA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728" y="2234153"/>
            <a:ext cx="9216272" cy="2185447"/>
          </a:xfrm>
          <a:custGeom>
            <a:avLst/>
            <a:gdLst>
              <a:gd name="connsiteX0" fmla="*/ 273181 w 9216272"/>
              <a:gd name="connsiteY0" fmla="*/ 273181 h 2185447"/>
              <a:gd name="connsiteX1" fmla="*/ 680000 w 9216272"/>
              <a:gd name="connsiteY1" fmla="*/ 273181 h 2185447"/>
              <a:gd name="connsiteX2" fmla="*/ 1520314 w 9216272"/>
              <a:gd name="connsiteY2" fmla="*/ 273181 h 2185447"/>
              <a:gd name="connsiteX3" fmla="*/ 2100531 w 9216272"/>
              <a:gd name="connsiteY3" fmla="*/ 273181 h 2185447"/>
              <a:gd name="connsiteX4" fmla="*/ 2594049 w 9216272"/>
              <a:gd name="connsiteY4" fmla="*/ 273181 h 2185447"/>
              <a:gd name="connsiteX5" fmla="*/ 3000868 w 9216272"/>
              <a:gd name="connsiteY5" fmla="*/ 273181 h 2185447"/>
              <a:gd name="connsiteX6" fmla="*/ 3407687 w 9216272"/>
              <a:gd name="connsiteY6" fmla="*/ 273181 h 2185447"/>
              <a:gd name="connsiteX7" fmla="*/ 3814506 w 9216272"/>
              <a:gd name="connsiteY7" fmla="*/ 273181 h 2185447"/>
              <a:gd name="connsiteX8" fmla="*/ 4394723 w 9216272"/>
              <a:gd name="connsiteY8" fmla="*/ 273181 h 2185447"/>
              <a:gd name="connsiteX9" fmla="*/ 5235037 w 9216272"/>
              <a:gd name="connsiteY9" fmla="*/ 273181 h 2185447"/>
              <a:gd name="connsiteX10" fmla="*/ 5988652 w 9216272"/>
              <a:gd name="connsiteY10" fmla="*/ 273181 h 2185447"/>
              <a:gd name="connsiteX11" fmla="*/ 6655569 w 9216272"/>
              <a:gd name="connsiteY11" fmla="*/ 273181 h 2185447"/>
              <a:gd name="connsiteX12" fmla="*/ 7062387 w 9216272"/>
              <a:gd name="connsiteY12" fmla="*/ 273181 h 2185447"/>
              <a:gd name="connsiteX13" fmla="*/ 7729304 w 9216272"/>
              <a:gd name="connsiteY13" fmla="*/ 273181 h 2185447"/>
              <a:gd name="connsiteX14" fmla="*/ 8943091 w 9216272"/>
              <a:gd name="connsiteY14" fmla="*/ 273181 h 2185447"/>
              <a:gd name="connsiteX15" fmla="*/ 8943091 w 9216272"/>
              <a:gd name="connsiteY15" fmla="*/ 803152 h 2185447"/>
              <a:gd name="connsiteX16" fmla="*/ 8943091 w 9216272"/>
              <a:gd name="connsiteY16" fmla="*/ 1333123 h 2185447"/>
              <a:gd name="connsiteX17" fmla="*/ 8943091 w 9216272"/>
              <a:gd name="connsiteY17" fmla="*/ 1912266 h 2185447"/>
              <a:gd name="connsiteX18" fmla="*/ 8362874 w 9216272"/>
              <a:gd name="connsiteY18" fmla="*/ 1912266 h 2185447"/>
              <a:gd name="connsiteX19" fmla="*/ 7782657 w 9216272"/>
              <a:gd name="connsiteY19" fmla="*/ 1912266 h 2185447"/>
              <a:gd name="connsiteX20" fmla="*/ 7115741 w 9216272"/>
              <a:gd name="connsiteY20" fmla="*/ 1912266 h 2185447"/>
              <a:gd name="connsiteX21" fmla="*/ 6448825 w 9216272"/>
              <a:gd name="connsiteY21" fmla="*/ 1912266 h 2185447"/>
              <a:gd name="connsiteX22" fmla="*/ 5868608 w 9216272"/>
              <a:gd name="connsiteY22" fmla="*/ 1912266 h 2185447"/>
              <a:gd name="connsiteX23" fmla="*/ 5201691 w 9216272"/>
              <a:gd name="connsiteY23" fmla="*/ 1912266 h 2185447"/>
              <a:gd name="connsiteX24" fmla="*/ 4794873 w 9216272"/>
              <a:gd name="connsiteY24" fmla="*/ 1912266 h 2185447"/>
              <a:gd name="connsiteX25" fmla="*/ 4127956 w 9216272"/>
              <a:gd name="connsiteY25" fmla="*/ 1912266 h 2185447"/>
              <a:gd name="connsiteX26" fmla="*/ 3461040 w 9216272"/>
              <a:gd name="connsiteY26" fmla="*/ 1912266 h 2185447"/>
              <a:gd name="connsiteX27" fmla="*/ 2967522 w 9216272"/>
              <a:gd name="connsiteY27" fmla="*/ 1912266 h 2185447"/>
              <a:gd name="connsiteX28" fmla="*/ 2474004 w 9216272"/>
              <a:gd name="connsiteY28" fmla="*/ 1912266 h 2185447"/>
              <a:gd name="connsiteX29" fmla="*/ 1720389 w 9216272"/>
              <a:gd name="connsiteY29" fmla="*/ 1912266 h 2185447"/>
              <a:gd name="connsiteX30" fmla="*/ 1313570 w 9216272"/>
              <a:gd name="connsiteY30" fmla="*/ 1912266 h 2185447"/>
              <a:gd name="connsiteX31" fmla="*/ 273181 w 9216272"/>
              <a:gd name="connsiteY31" fmla="*/ 1912266 h 2185447"/>
              <a:gd name="connsiteX32" fmla="*/ 273181 w 9216272"/>
              <a:gd name="connsiteY32" fmla="*/ 1398686 h 2185447"/>
              <a:gd name="connsiteX33" fmla="*/ 273181 w 9216272"/>
              <a:gd name="connsiteY33" fmla="*/ 885106 h 2185447"/>
              <a:gd name="connsiteX34" fmla="*/ 273181 w 9216272"/>
              <a:gd name="connsiteY34" fmla="*/ 273181 h 2185447"/>
              <a:gd name="connsiteX0" fmla="*/ 0 w 9216272"/>
              <a:gd name="connsiteY0" fmla="*/ 0 h 2185447"/>
              <a:gd name="connsiteX1" fmla="*/ 750468 w 9216272"/>
              <a:gd name="connsiteY1" fmla="*/ 0 h 2185447"/>
              <a:gd name="connsiteX2" fmla="*/ 1132285 w 9216272"/>
              <a:gd name="connsiteY2" fmla="*/ 0 h 2185447"/>
              <a:gd name="connsiteX3" fmla="*/ 1974915 w 9216272"/>
              <a:gd name="connsiteY3" fmla="*/ 0 h 2185447"/>
              <a:gd name="connsiteX4" fmla="*/ 2633221 w 9216272"/>
              <a:gd name="connsiteY4" fmla="*/ 0 h 2185447"/>
              <a:gd name="connsiteX5" fmla="*/ 3107200 w 9216272"/>
              <a:gd name="connsiteY5" fmla="*/ 0 h 2185447"/>
              <a:gd name="connsiteX6" fmla="*/ 3581180 w 9216272"/>
              <a:gd name="connsiteY6" fmla="*/ 0 h 2185447"/>
              <a:gd name="connsiteX7" fmla="*/ 4147322 w 9216272"/>
              <a:gd name="connsiteY7" fmla="*/ 0 h 2185447"/>
              <a:gd name="connsiteX8" fmla="*/ 4713465 w 9216272"/>
              <a:gd name="connsiteY8" fmla="*/ 0 h 2185447"/>
              <a:gd name="connsiteX9" fmla="*/ 5187445 w 9216272"/>
              <a:gd name="connsiteY9" fmla="*/ 0 h 2185447"/>
              <a:gd name="connsiteX10" fmla="*/ 5845750 w 9216272"/>
              <a:gd name="connsiteY10" fmla="*/ 0 h 2185447"/>
              <a:gd name="connsiteX11" fmla="*/ 6227567 w 9216272"/>
              <a:gd name="connsiteY11" fmla="*/ 0 h 2185447"/>
              <a:gd name="connsiteX12" fmla="*/ 6978035 w 9216272"/>
              <a:gd name="connsiteY12" fmla="*/ 0 h 2185447"/>
              <a:gd name="connsiteX13" fmla="*/ 7544177 w 9216272"/>
              <a:gd name="connsiteY13" fmla="*/ 0 h 2185447"/>
              <a:gd name="connsiteX14" fmla="*/ 8110319 w 9216272"/>
              <a:gd name="connsiteY14" fmla="*/ 0 h 2185447"/>
              <a:gd name="connsiteX15" fmla="*/ 8584299 w 9216272"/>
              <a:gd name="connsiteY15" fmla="*/ 0 h 2185447"/>
              <a:gd name="connsiteX16" fmla="*/ 9216272 w 9216272"/>
              <a:gd name="connsiteY16" fmla="*/ 0 h 2185447"/>
              <a:gd name="connsiteX17" fmla="*/ 8943091 w 9216272"/>
              <a:gd name="connsiteY17" fmla="*/ 273181 h 2185447"/>
              <a:gd name="connsiteX18" fmla="*/ 8276175 w 9216272"/>
              <a:gd name="connsiteY18" fmla="*/ 273181 h 2185447"/>
              <a:gd name="connsiteX19" fmla="*/ 7782657 w 9216272"/>
              <a:gd name="connsiteY19" fmla="*/ 273181 h 2185447"/>
              <a:gd name="connsiteX20" fmla="*/ 7289139 w 9216272"/>
              <a:gd name="connsiteY20" fmla="*/ 273181 h 2185447"/>
              <a:gd name="connsiteX21" fmla="*/ 6622223 w 9216272"/>
              <a:gd name="connsiteY21" fmla="*/ 273181 h 2185447"/>
              <a:gd name="connsiteX22" fmla="*/ 6215404 w 9216272"/>
              <a:gd name="connsiteY22" fmla="*/ 273181 h 2185447"/>
              <a:gd name="connsiteX23" fmla="*/ 5461789 w 9216272"/>
              <a:gd name="connsiteY23" fmla="*/ 273181 h 2185447"/>
              <a:gd name="connsiteX24" fmla="*/ 4794873 w 9216272"/>
              <a:gd name="connsiteY24" fmla="*/ 273181 h 2185447"/>
              <a:gd name="connsiteX25" fmla="*/ 4214655 w 9216272"/>
              <a:gd name="connsiteY25" fmla="*/ 273181 h 2185447"/>
              <a:gd name="connsiteX26" fmla="*/ 3374341 w 9216272"/>
              <a:gd name="connsiteY26" fmla="*/ 273181 h 2185447"/>
              <a:gd name="connsiteX27" fmla="*/ 2880823 w 9216272"/>
              <a:gd name="connsiteY27" fmla="*/ 273181 h 2185447"/>
              <a:gd name="connsiteX28" fmla="*/ 2387305 w 9216272"/>
              <a:gd name="connsiteY28" fmla="*/ 273181 h 2185447"/>
              <a:gd name="connsiteX29" fmla="*/ 1893787 w 9216272"/>
              <a:gd name="connsiteY29" fmla="*/ 273181 h 2185447"/>
              <a:gd name="connsiteX30" fmla="*/ 1226871 w 9216272"/>
              <a:gd name="connsiteY30" fmla="*/ 273181 h 2185447"/>
              <a:gd name="connsiteX31" fmla="*/ 273181 w 9216272"/>
              <a:gd name="connsiteY31" fmla="*/ 273181 h 2185447"/>
              <a:gd name="connsiteX32" fmla="*/ 0 w 9216272"/>
              <a:gd name="connsiteY32" fmla="*/ 0 h 2185447"/>
              <a:gd name="connsiteX0" fmla="*/ 0 w 9216272"/>
              <a:gd name="connsiteY0" fmla="*/ 2185447 h 2185447"/>
              <a:gd name="connsiteX1" fmla="*/ 273181 w 9216272"/>
              <a:gd name="connsiteY1" fmla="*/ 1912266 h 2185447"/>
              <a:gd name="connsiteX2" fmla="*/ 766699 w 9216272"/>
              <a:gd name="connsiteY2" fmla="*/ 1912266 h 2185447"/>
              <a:gd name="connsiteX3" fmla="*/ 1433615 w 9216272"/>
              <a:gd name="connsiteY3" fmla="*/ 1912266 h 2185447"/>
              <a:gd name="connsiteX4" fmla="*/ 1927133 w 9216272"/>
              <a:gd name="connsiteY4" fmla="*/ 1912266 h 2185447"/>
              <a:gd name="connsiteX5" fmla="*/ 2420651 w 9216272"/>
              <a:gd name="connsiteY5" fmla="*/ 1912266 h 2185447"/>
              <a:gd name="connsiteX6" fmla="*/ 3000868 w 9216272"/>
              <a:gd name="connsiteY6" fmla="*/ 1912266 h 2185447"/>
              <a:gd name="connsiteX7" fmla="*/ 3494386 w 9216272"/>
              <a:gd name="connsiteY7" fmla="*/ 1912266 h 2185447"/>
              <a:gd name="connsiteX8" fmla="*/ 4248001 w 9216272"/>
              <a:gd name="connsiteY8" fmla="*/ 1912266 h 2185447"/>
              <a:gd name="connsiteX9" fmla="*/ 5088316 w 9216272"/>
              <a:gd name="connsiteY9" fmla="*/ 1912266 h 2185447"/>
              <a:gd name="connsiteX10" fmla="*/ 5668533 w 9216272"/>
              <a:gd name="connsiteY10" fmla="*/ 1912266 h 2185447"/>
              <a:gd name="connsiteX11" fmla="*/ 6162051 w 9216272"/>
              <a:gd name="connsiteY11" fmla="*/ 1912266 h 2185447"/>
              <a:gd name="connsiteX12" fmla="*/ 6568869 w 9216272"/>
              <a:gd name="connsiteY12" fmla="*/ 1912266 h 2185447"/>
              <a:gd name="connsiteX13" fmla="*/ 7149087 w 9216272"/>
              <a:gd name="connsiteY13" fmla="*/ 1912266 h 2185447"/>
              <a:gd name="connsiteX14" fmla="*/ 7816003 w 9216272"/>
              <a:gd name="connsiteY14" fmla="*/ 1912266 h 2185447"/>
              <a:gd name="connsiteX15" fmla="*/ 8943091 w 9216272"/>
              <a:gd name="connsiteY15" fmla="*/ 1912266 h 2185447"/>
              <a:gd name="connsiteX16" fmla="*/ 9216272 w 9216272"/>
              <a:gd name="connsiteY16" fmla="*/ 2185447 h 2185447"/>
              <a:gd name="connsiteX17" fmla="*/ 8834455 w 9216272"/>
              <a:gd name="connsiteY17" fmla="*/ 2185447 h 2185447"/>
              <a:gd name="connsiteX18" fmla="*/ 7991824 w 9216272"/>
              <a:gd name="connsiteY18" fmla="*/ 2185447 h 2185447"/>
              <a:gd name="connsiteX19" fmla="*/ 7610007 w 9216272"/>
              <a:gd name="connsiteY19" fmla="*/ 2185447 h 2185447"/>
              <a:gd name="connsiteX20" fmla="*/ 7043865 w 9216272"/>
              <a:gd name="connsiteY20" fmla="*/ 2185447 h 2185447"/>
              <a:gd name="connsiteX21" fmla="*/ 6201234 w 9216272"/>
              <a:gd name="connsiteY21" fmla="*/ 2185447 h 2185447"/>
              <a:gd name="connsiteX22" fmla="*/ 5819417 w 9216272"/>
              <a:gd name="connsiteY22" fmla="*/ 2185447 h 2185447"/>
              <a:gd name="connsiteX23" fmla="*/ 5253275 w 9216272"/>
              <a:gd name="connsiteY23" fmla="*/ 2185447 h 2185447"/>
              <a:gd name="connsiteX24" fmla="*/ 4687133 w 9216272"/>
              <a:gd name="connsiteY24" fmla="*/ 2185447 h 2185447"/>
              <a:gd name="connsiteX25" fmla="*/ 4028827 w 9216272"/>
              <a:gd name="connsiteY25" fmla="*/ 2185447 h 2185447"/>
              <a:gd name="connsiteX26" fmla="*/ 3370522 w 9216272"/>
              <a:gd name="connsiteY26" fmla="*/ 2185447 h 2185447"/>
              <a:gd name="connsiteX27" fmla="*/ 2527892 w 9216272"/>
              <a:gd name="connsiteY27" fmla="*/ 2185447 h 2185447"/>
              <a:gd name="connsiteX28" fmla="*/ 2146075 w 9216272"/>
              <a:gd name="connsiteY28" fmla="*/ 2185447 h 2185447"/>
              <a:gd name="connsiteX29" fmla="*/ 1672095 w 9216272"/>
              <a:gd name="connsiteY29" fmla="*/ 2185447 h 2185447"/>
              <a:gd name="connsiteX30" fmla="*/ 921627 w 9216272"/>
              <a:gd name="connsiteY30" fmla="*/ 2185447 h 2185447"/>
              <a:gd name="connsiteX31" fmla="*/ 0 w 9216272"/>
              <a:gd name="connsiteY31" fmla="*/ 2185447 h 2185447"/>
              <a:gd name="connsiteX0" fmla="*/ 0 w 9216272"/>
              <a:gd name="connsiteY0" fmla="*/ 0 h 2185447"/>
              <a:gd name="connsiteX1" fmla="*/ 273181 w 9216272"/>
              <a:gd name="connsiteY1" fmla="*/ 273181 h 2185447"/>
              <a:gd name="connsiteX2" fmla="*/ 273181 w 9216272"/>
              <a:gd name="connsiteY2" fmla="*/ 852324 h 2185447"/>
              <a:gd name="connsiteX3" fmla="*/ 273181 w 9216272"/>
              <a:gd name="connsiteY3" fmla="*/ 1415077 h 2185447"/>
              <a:gd name="connsiteX4" fmla="*/ 273181 w 9216272"/>
              <a:gd name="connsiteY4" fmla="*/ 1912266 h 2185447"/>
              <a:gd name="connsiteX5" fmla="*/ 0 w 9216272"/>
              <a:gd name="connsiteY5" fmla="*/ 2185447 h 2185447"/>
              <a:gd name="connsiteX6" fmla="*/ 0 w 9216272"/>
              <a:gd name="connsiteY6" fmla="*/ 1595376 h 2185447"/>
              <a:gd name="connsiteX7" fmla="*/ 0 w 9216272"/>
              <a:gd name="connsiteY7" fmla="*/ 1070869 h 2185447"/>
              <a:gd name="connsiteX8" fmla="*/ 0 w 9216272"/>
              <a:gd name="connsiteY8" fmla="*/ 568216 h 2185447"/>
              <a:gd name="connsiteX9" fmla="*/ 0 w 9216272"/>
              <a:gd name="connsiteY9" fmla="*/ 0 h 2185447"/>
              <a:gd name="connsiteX0" fmla="*/ 9216272 w 9216272"/>
              <a:gd name="connsiteY0" fmla="*/ 0 h 2185447"/>
              <a:gd name="connsiteX1" fmla="*/ 9216272 w 9216272"/>
              <a:gd name="connsiteY1" fmla="*/ 480798 h 2185447"/>
              <a:gd name="connsiteX2" fmla="*/ 9216272 w 9216272"/>
              <a:gd name="connsiteY2" fmla="*/ 1070869 h 2185447"/>
              <a:gd name="connsiteX3" fmla="*/ 9216272 w 9216272"/>
              <a:gd name="connsiteY3" fmla="*/ 1573522 h 2185447"/>
              <a:gd name="connsiteX4" fmla="*/ 9216272 w 9216272"/>
              <a:gd name="connsiteY4" fmla="*/ 2185447 h 2185447"/>
              <a:gd name="connsiteX5" fmla="*/ 8943091 w 9216272"/>
              <a:gd name="connsiteY5" fmla="*/ 1912266 h 2185447"/>
              <a:gd name="connsiteX6" fmla="*/ 8943091 w 9216272"/>
              <a:gd name="connsiteY6" fmla="*/ 1382295 h 2185447"/>
              <a:gd name="connsiteX7" fmla="*/ 8943091 w 9216272"/>
              <a:gd name="connsiteY7" fmla="*/ 852324 h 2185447"/>
              <a:gd name="connsiteX8" fmla="*/ 8943091 w 9216272"/>
              <a:gd name="connsiteY8" fmla="*/ 273181 h 2185447"/>
              <a:gd name="connsiteX9" fmla="*/ 9216272 w 9216272"/>
              <a:gd name="connsiteY9" fmla="*/ 0 h 2185447"/>
              <a:gd name="connsiteX0" fmla="*/ 0 w 9216272"/>
              <a:gd name="connsiteY0" fmla="*/ 0 h 2185447"/>
              <a:gd name="connsiteX1" fmla="*/ 658305 w 9216272"/>
              <a:gd name="connsiteY1" fmla="*/ 0 h 2185447"/>
              <a:gd name="connsiteX2" fmla="*/ 1408773 w 9216272"/>
              <a:gd name="connsiteY2" fmla="*/ 0 h 2185447"/>
              <a:gd name="connsiteX3" fmla="*/ 2067078 w 9216272"/>
              <a:gd name="connsiteY3" fmla="*/ 0 h 2185447"/>
              <a:gd name="connsiteX4" fmla="*/ 2448895 w 9216272"/>
              <a:gd name="connsiteY4" fmla="*/ 0 h 2185447"/>
              <a:gd name="connsiteX5" fmla="*/ 3107200 w 9216272"/>
              <a:gd name="connsiteY5" fmla="*/ 0 h 2185447"/>
              <a:gd name="connsiteX6" fmla="*/ 3765505 w 9216272"/>
              <a:gd name="connsiteY6" fmla="*/ 0 h 2185447"/>
              <a:gd name="connsiteX7" fmla="*/ 4331648 w 9216272"/>
              <a:gd name="connsiteY7" fmla="*/ 0 h 2185447"/>
              <a:gd name="connsiteX8" fmla="*/ 5174278 w 9216272"/>
              <a:gd name="connsiteY8" fmla="*/ 0 h 2185447"/>
              <a:gd name="connsiteX9" fmla="*/ 6016909 w 9216272"/>
              <a:gd name="connsiteY9" fmla="*/ 0 h 2185447"/>
              <a:gd name="connsiteX10" fmla="*/ 6675214 w 9216272"/>
              <a:gd name="connsiteY10" fmla="*/ 0 h 2185447"/>
              <a:gd name="connsiteX11" fmla="*/ 7425682 w 9216272"/>
              <a:gd name="connsiteY11" fmla="*/ 0 h 2185447"/>
              <a:gd name="connsiteX12" fmla="*/ 8083987 w 9216272"/>
              <a:gd name="connsiteY12" fmla="*/ 0 h 2185447"/>
              <a:gd name="connsiteX13" fmla="*/ 9216272 w 9216272"/>
              <a:gd name="connsiteY13" fmla="*/ 0 h 2185447"/>
              <a:gd name="connsiteX14" fmla="*/ 9216272 w 9216272"/>
              <a:gd name="connsiteY14" fmla="*/ 590071 h 2185447"/>
              <a:gd name="connsiteX15" fmla="*/ 9216272 w 9216272"/>
              <a:gd name="connsiteY15" fmla="*/ 1114578 h 2185447"/>
              <a:gd name="connsiteX16" fmla="*/ 9216272 w 9216272"/>
              <a:gd name="connsiteY16" fmla="*/ 1682794 h 2185447"/>
              <a:gd name="connsiteX17" fmla="*/ 9216272 w 9216272"/>
              <a:gd name="connsiteY17" fmla="*/ 2185447 h 2185447"/>
              <a:gd name="connsiteX18" fmla="*/ 8373641 w 9216272"/>
              <a:gd name="connsiteY18" fmla="*/ 2185447 h 2185447"/>
              <a:gd name="connsiteX19" fmla="*/ 7807499 w 9216272"/>
              <a:gd name="connsiteY19" fmla="*/ 2185447 h 2185447"/>
              <a:gd name="connsiteX20" fmla="*/ 7425682 w 9216272"/>
              <a:gd name="connsiteY20" fmla="*/ 2185447 h 2185447"/>
              <a:gd name="connsiteX21" fmla="*/ 6767377 w 9216272"/>
              <a:gd name="connsiteY21" fmla="*/ 2185447 h 2185447"/>
              <a:gd name="connsiteX22" fmla="*/ 5924746 w 9216272"/>
              <a:gd name="connsiteY22" fmla="*/ 2185447 h 2185447"/>
              <a:gd name="connsiteX23" fmla="*/ 5082116 w 9216272"/>
              <a:gd name="connsiteY23" fmla="*/ 2185447 h 2185447"/>
              <a:gd name="connsiteX24" fmla="*/ 4423811 w 9216272"/>
              <a:gd name="connsiteY24" fmla="*/ 2185447 h 2185447"/>
              <a:gd name="connsiteX25" fmla="*/ 4041994 w 9216272"/>
              <a:gd name="connsiteY25" fmla="*/ 2185447 h 2185447"/>
              <a:gd name="connsiteX26" fmla="*/ 3199363 w 9216272"/>
              <a:gd name="connsiteY26" fmla="*/ 2185447 h 2185447"/>
              <a:gd name="connsiteX27" fmla="*/ 2817546 w 9216272"/>
              <a:gd name="connsiteY27" fmla="*/ 2185447 h 2185447"/>
              <a:gd name="connsiteX28" fmla="*/ 2159241 w 9216272"/>
              <a:gd name="connsiteY28" fmla="*/ 2185447 h 2185447"/>
              <a:gd name="connsiteX29" fmla="*/ 1408773 w 9216272"/>
              <a:gd name="connsiteY29" fmla="*/ 2185447 h 2185447"/>
              <a:gd name="connsiteX30" fmla="*/ 934793 w 9216272"/>
              <a:gd name="connsiteY30" fmla="*/ 2185447 h 2185447"/>
              <a:gd name="connsiteX31" fmla="*/ 0 w 9216272"/>
              <a:gd name="connsiteY31" fmla="*/ 2185447 h 2185447"/>
              <a:gd name="connsiteX32" fmla="*/ 0 w 9216272"/>
              <a:gd name="connsiteY32" fmla="*/ 1639085 h 2185447"/>
              <a:gd name="connsiteX33" fmla="*/ 0 w 9216272"/>
              <a:gd name="connsiteY33" fmla="*/ 1136432 h 2185447"/>
              <a:gd name="connsiteX34" fmla="*/ 0 w 9216272"/>
              <a:gd name="connsiteY34" fmla="*/ 546362 h 2185447"/>
              <a:gd name="connsiteX35" fmla="*/ 0 w 9216272"/>
              <a:gd name="connsiteY35" fmla="*/ 0 h 2185447"/>
              <a:gd name="connsiteX36" fmla="*/ 273181 w 9216272"/>
              <a:gd name="connsiteY36" fmla="*/ 273181 h 2185447"/>
              <a:gd name="connsiteX37" fmla="*/ 1026796 w 9216272"/>
              <a:gd name="connsiteY37" fmla="*/ 273181 h 2185447"/>
              <a:gd name="connsiteX38" fmla="*/ 1520314 w 9216272"/>
              <a:gd name="connsiteY38" fmla="*/ 273181 h 2185447"/>
              <a:gd name="connsiteX39" fmla="*/ 1927133 w 9216272"/>
              <a:gd name="connsiteY39" fmla="*/ 273181 h 2185447"/>
              <a:gd name="connsiteX40" fmla="*/ 2680748 w 9216272"/>
              <a:gd name="connsiteY40" fmla="*/ 273181 h 2185447"/>
              <a:gd name="connsiteX41" fmla="*/ 3347664 w 9216272"/>
              <a:gd name="connsiteY41" fmla="*/ 273181 h 2185447"/>
              <a:gd name="connsiteX42" fmla="*/ 3927882 w 9216272"/>
              <a:gd name="connsiteY42" fmla="*/ 273181 h 2185447"/>
              <a:gd name="connsiteX43" fmla="*/ 4681497 w 9216272"/>
              <a:gd name="connsiteY43" fmla="*/ 273181 h 2185447"/>
              <a:gd name="connsiteX44" fmla="*/ 5348413 w 9216272"/>
              <a:gd name="connsiteY44" fmla="*/ 273181 h 2185447"/>
              <a:gd name="connsiteX45" fmla="*/ 5928630 w 9216272"/>
              <a:gd name="connsiteY45" fmla="*/ 273181 h 2185447"/>
              <a:gd name="connsiteX46" fmla="*/ 6335449 w 9216272"/>
              <a:gd name="connsiteY46" fmla="*/ 273181 h 2185447"/>
              <a:gd name="connsiteX47" fmla="*/ 6828967 w 9216272"/>
              <a:gd name="connsiteY47" fmla="*/ 273181 h 2185447"/>
              <a:gd name="connsiteX48" fmla="*/ 7235786 w 9216272"/>
              <a:gd name="connsiteY48" fmla="*/ 273181 h 2185447"/>
              <a:gd name="connsiteX49" fmla="*/ 7816003 w 9216272"/>
              <a:gd name="connsiteY49" fmla="*/ 273181 h 2185447"/>
              <a:gd name="connsiteX50" fmla="*/ 8943091 w 9216272"/>
              <a:gd name="connsiteY50" fmla="*/ 273181 h 2185447"/>
              <a:gd name="connsiteX51" fmla="*/ 8943091 w 9216272"/>
              <a:gd name="connsiteY51" fmla="*/ 786761 h 2185447"/>
              <a:gd name="connsiteX52" fmla="*/ 8943091 w 9216272"/>
              <a:gd name="connsiteY52" fmla="*/ 1365904 h 2185447"/>
              <a:gd name="connsiteX53" fmla="*/ 8943091 w 9216272"/>
              <a:gd name="connsiteY53" fmla="*/ 1912266 h 2185447"/>
              <a:gd name="connsiteX54" fmla="*/ 8536272 w 9216272"/>
              <a:gd name="connsiteY54" fmla="*/ 1912266 h 2185447"/>
              <a:gd name="connsiteX55" fmla="*/ 7869356 w 9216272"/>
              <a:gd name="connsiteY55" fmla="*/ 1912266 h 2185447"/>
              <a:gd name="connsiteX56" fmla="*/ 7289139 w 9216272"/>
              <a:gd name="connsiteY56" fmla="*/ 1912266 h 2185447"/>
              <a:gd name="connsiteX57" fmla="*/ 6795621 w 9216272"/>
              <a:gd name="connsiteY57" fmla="*/ 1912266 h 2185447"/>
              <a:gd name="connsiteX58" fmla="*/ 6128705 w 9216272"/>
              <a:gd name="connsiteY58" fmla="*/ 1912266 h 2185447"/>
              <a:gd name="connsiteX59" fmla="*/ 5288390 w 9216272"/>
              <a:gd name="connsiteY59" fmla="*/ 1912266 h 2185447"/>
              <a:gd name="connsiteX60" fmla="*/ 4881572 w 9216272"/>
              <a:gd name="connsiteY60" fmla="*/ 1912266 h 2185447"/>
              <a:gd name="connsiteX61" fmla="*/ 4214655 w 9216272"/>
              <a:gd name="connsiteY61" fmla="*/ 1912266 h 2185447"/>
              <a:gd name="connsiteX62" fmla="*/ 3461040 w 9216272"/>
              <a:gd name="connsiteY62" fmla="*/ 1912266 h 2185447"/>
              <a:gd name="connsiteX63" fmla="*/ 2794124 w 9216272"/>
              <a:gd name="connsiteY63" fmla="*/ 1912266 h 2185447"/>
              <a:gd name="connsiteX64" fmla="*/ 2040509 w 9216272"/>
              <a:gd name="connsiteY64" fmla="*/ 1912266 h 2185447"/>
              <a:gd name="connsiteX65" fmla="*/ 1286894 w 9216272"/>
              <a:gd name="connsiteY65" fmla="*/ 1912266 h 2185447"/>
              <a:gd name="connsiteX66" fmla="*/ 273181 w 9216272"/>
              <a:gd name="connsiteY66" fmla="*/ 1912266 h 2185447"/>
              <a:gd name="connsiteX67" fmla="*/ 273181 w 9216272"/>
              <a:gd name="connsiteY67" fmla="*/ 1349513 h 2185447"/>
              <a:gd name="connsiteX68" fmla="*/ 273181 w 9216272"/>
              <a:gd name="connsiteY68" fmla="*/ 786761 h 2185447"/>
              <a:gd name="connsiteX69" fmla="*/ 273181 w 9216272"/>
              <a:gd name="connsiteY69" fmla="*/ 273181 h 2185447"/>
              <a:gd name="connsiteX70" fmla="*/ 0 w 9216272"/>
              <a:gd name="connsiteY70" fmla="*/ 0 h 2185447"/>
              <a:gd name="connsiteX71" fmla="*/ 273181 w 9216272"/>
              <a:gd name="connsiteY71" fmla="*/ 273181 h 2185447"/>
              <a:gd name="connsiteX72" fmla="*/ 0 w 9216272"/>
              <a:gd name="connsiteY72" fmla="*/ 2185447 h 2185447"/>
              <a:gd name="connsiteX73" fmla="*/ 273181 w 9216272"/>
              <a:gd name="connsiteY73" fmla="*/ 1912266 h 2185447"/>
              <a:gd name="connsiteX74" fmla="*/ 9216272 w 9216272"/>
              <a:gd name="connsiteY74" fmla="*/ 0 h 2185447"/>
              <a:gd name="connsiteX75" fmla="*/ 8943091 w 9216272"/>
              <a:gd name="connsiteY75" fmla="*/ 273181 h 2185447"/>
              <a:gd name="connsiteX76" fmla="*/ 9216272 w 9216272"/>
              <a:gd name="connsiteY76" fmla="*/ 2185447 h 2185447"/>
              <a:gd name="connsiteX77" fmla="*/ 8943091 w 9216272"/>
              <a:gd name="connsiteY77" fmla="*/ 1912266 h 218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9216272" h="2185447" stroke="0" extrusionOk="0">
                <a:moveTo>
                  <a:pt x="273181" y="273181"/>
                </a:moveTo>
                <a:cubicBezTo>
                  <a:pt x="439906" y="255490"/>
                  <a:pt x="576648" y="270379"/>
                  <a:pt x="680000" y="273181"/>
                </a:cubicBezTo>
                <a:cubicBezTo>
                  <a:pt x="783352" y="275983"/>
                  <a:pt x="1315106" y="297494"/>
                  <a:pt x="1520314" y="273181"/>
                </a:cubicBezTo>
                <a:cubicBezTo>
                  <a:pt x="1725522" y="248868"/>
                  <a:pt x="1976851" y="257491"/>
                  <a:pt x="2100531" y="273181"/>
                </a:cubicBezTo>
                <a:cubicBezTo>
                  <a:pt x="2224211" y="288871"/>
                  <a:pt x="2488455" y="276693"/>
                  <a:pt x="2594049" y="273181"/>
                </a:cubicBezTo>
                <a:cubicBezTo>
                  <a:pt x="2699643" y="269669"/>
                  <a:pt x="2912548" y="289045"/>
                  <a:pt x="3000868" y="273181"/>
                </a:cubicBezTo>
                <a:cubicBezTo>
                  <a:pt x="3089188" y="257317"/>
                  <a:pt x="3259642" y="269135"/>
                  <a:pt x="3407687" y="273181"/>
                </a:cubicBezTo>
                <a:cubicBezTo>
                  <a:pt x="3555732" y="277227"/>
                  <a:pt x="3699157" y="264693"/>
                  <a:pt x="3814506" y="273181"/>
                </a:cubicBezTo>
                <a:cubicBezTo>
                  <a:pt x="3929855" y="281669"/>
                  <a:pt x="4108641" y="299672"/>
                  <a:pt x="4394723" y="273181"/>
                </a:cubicBezTo>
                <a:cubicBezTo>
                  <a:pt x="4680805" y="246690"/>
                  <a:pt x="4948143" y="251208"/>
                  <a:pt x="5235037" y="273181"/>
                </a:cubicBezTo>
                <a:cubicBezTo>
                  <a:pt x="5521931" y="295154"/>
                  <a:pt x="5809426" y="270441"/>
                  <a:pt x="5988652" y="273181"/>
                </a:cubicBezTo>
                <a:cubicBezTo>
                  <a:pt x="6167878" y="275921"/>
                  <a:pt x="6442337" y="259332"/>
                  <a:pt x="6655569" y="273181"/>
                </a:cubicBezTo>
                <a:cubicBezTo>
                  <a:pt x="6868801" y="287030"/>
                  <a:pt x="6896824" y="284975"/>
                  <a:pt x="7062387" y="273181"/>
                </a:cubicBezTo>
                <a:cubicBezTo>
                  <a:pt x="7227950" y="261387"/>
                  <a:pt x="7512314" y="264721"/>
                  <a:pt x="7729304" y="273181"/>
                </a:cubicBezTo>
                <a:cubicBezTo>
                  <a:pt x="7946294" y="281641"/>
                  <a:pt x="8485384" y="226204"/>
                  <a:pt x="8943091" y="273181"/>
                </a:cubicBezTo>
                <a:cubicBezTo>
                  <a:pt x="8942059" y="396423"/>
                  <a:pt x="8965444" y="570334"/>
                  <a:pt x="8943091" y="803152"/>
                </a:cubicBezTo>
                <a:cubicBezTo>
                  <a:pt x="8920738" y="1035970"/>
                  <a:pt x="8917854" y="1074445"/>
                  <a:pt x="8943091" y="1333123"/>
                </a:cubicBezTo>
                <a:cubicBezTo>
                  <a:pt x="8968328" y="1591801"/>
                  <a:pt x="8936454" y="1672662"/>
                  <a:pt x="8943091" y="1912266"/>
                </a:cubicBezTo>
                <a:cubicBezTo>
                  <a:pt x="8811352" y="1885030"/>
                  <a:pt x="8503672" y="1917786"/>
                  <a:pt x="8362874" y="1912266"/>
                </a:cubicBezTo>
                <a:cubicBezTo>
                  <a:pt x="8222076" y="1906746"/>
                  <a:pt x="8061305" y="1896560"/>
                  <a:pt x="7782657" y="1912266"/>
                </a:cubicBezTo>
                <a:cubicBezTo>
                  <a:pt x="7504009" y="1927972"/>
                  <a:pt x="7286292" y="1895002"/>
                  <a:pt x="7115741" y="1912266"/>
                </a:cubicBezTo>
                <a:cubicBezTo>
                  <a:pt x="6945190" y="1929530"/>
                  <a:pt x="6682392" y="1884215"/>
                  <a:pt x="6448825" y="1912266"/>
                </a:cubicBezTo>
                <a:cubicBezTo>
                  <a:pt x="6215258" y="1940317"/>
                  <a:pt x="6153419" y="1915263"/>
                  <a:pt x="5868608" y="1912266"/>
                </a:cubicBezTo>
                <a:cubicBezTo>
                  <a:pt x="5583797" y="1909269"/>
                  <a:pt x="5339580" y="1883009"/>
                  <a:pt x="5201691" y="1912266"/>
                </a:cubicBezTo>
                <a:cubicBezTo>
                  <a:pt x="5063802" y="1941523"/>
                  <a:pt x="4901474" y="1921520"/>
                  <a:pt x="4794873" y="1912266"/>
                </a:cubicBezTo>
                <a:cubicBezTo>
                  <a:pt x="4688272" y="1903012"/>
                  <a:pt x="4303959" y="1939993"/>
                  <a:pt x="4127956" y="1912266"/>
                </a:cubicBezTo>
                <a:cubicBezTo>
                  <a:pt x="3951953" y="1884539"/>
                  <a:pt x="3784985" y="1893263"/>
                  <a:pt x="3461040" y="1912266"/>
                </a:cubicBezTo>
                <a:cubicBezTo>
                  <a:pt x="3137095" y="1931269"/>
                  <a:pt x="3084197" y="1919381"/>
                  <a:pt x="2967522" y="1912266"/>
                </a:cubicBezTo>
                <a:cubicBezTo>
                  <a:pt x="2850847" y="1905151"/>
                  <a:pt x="2653505" y="1889257"/>
                  <a:pt x="2474004" y="1912266"/>
                </a:cubicBezTo>
                <a:cubicBezTo>
                  <a:pt x="2294503" y="1935275"/>
                  <a:pt x="2068456" y="1886265"/>
                  <a:pt x="1720389" y="1912266"/>
                </a:cubicBezTo>
                <a:cubicBezTo>
                  <a:pt x="1372323" y="1938267"/>
                  <a:pt x="1507219" y="1908838"/>
                  <a:pt x="1313570" y="1912266"/>
                </a:cubicBezTo>
                <a:cubicBezTo>
                  <a:pt x="1119921" y="1915694"/>
                  <a:pt x="758833" y="1953471"/>
                  <a:pt x="273181" y="1912266"/>
                </a:cubicBezTo>
                <a:cubicBezTo>
                  <a:pt x="254688" y="1758057"/>
                  <a:pt x="263530" y="1581504"/>
                  <a:pt x="273181" y="1398686"/>
                </a:cubicBezTo>
                <a:cubicBezTo>
                  <a:pt x="282832" y="1215868"/>
                  <a:pt x="294661" y="1031488"/>
                  <a:pt x="273181" y="885106"/>
                </a:cubicBezTo>
                <a:cubicBezTo>
                  <a:pt x="251701" y="738724"/>
                  <a:pt x="251629" y="421351"/>
                  <a:pt x="273181" y="273181"/>
                </a:cubicBezTo>
                <a:close/>
              </a:path>
              <a:path w="9216272" h="2185447" fill="lightenLess" stroke="0" extrusionOk="0">
                <a:moveTo>
                  <a:pt x="0" y="0"/>
                </a:moveTo>
                <a:cubicBezTo>
                  <a:pt x="217106" y="-3695"/>
                  <a:pt x="401825" y="21273"/>
                  <a:pt x="750468" y="0"/>
                </a:cubicBezTo>
                <a:cubicBezTo>
                  <a:pt x="1099111" y="-21273"/>
                  <a:pt x="960344" y="-14712"/>
                  <a:pt x="1132285" y="0"/>
                </a:cubicBezTo>
                <a:cubicBezTo>
                  <a:pt x="1304226" y="14712"/>
                  <a:pt x="1672708" y="-13650"/>
                  <a:pt x="1974915" y="0"/>
                </a:cubicBezTo>
                <a:cubicBezTo>
                  <a:pt x="2277122" y="13650"/>
                  <a:pt x="2339027" y="6844"/>
                  <a:pt x="2633221" y="0"/>
                </a:cubicBezTo>
                <a:cubicBezTo>
                  <a:pt x="2927415" y="-6844"/>
                  <a:pt x="2908319" y="-1934"/>
                  <a:pt x="3107200" y="0"/>
                </a:cubicBezTo>
                <a:cubicBezTo>
                  <a:pt x="3306081" y="1934"/>
                  <a:pt x="3475803" y="-11947"/>
                  <a:pt x="3581180" y="0"/>
                </a:cubicBezTo>
                <a:cubicBezTo>
                  <a:pt x="3686557" y="11947"/>
                  <a:pt x="4025198" y="-11424"/>
                  <a:pt x="4147322" y="0"/>
                </a:cubicBezTo>
                <a:cubicBezTo>
                  <a:pt x="4269446" y="11424"/>
                  <a:pt x="4564973" y="-1794"/>
                  <a:pt x="4713465" y="0"/>
                </a:cubicBezTo>
                <a:cubicBezTo>
                  <a:pt x="4861957" y="1794"/>
                  <a:pt x="5061296" y="13348"/>
                  <a:pt x="5187445" y="0"/>
                </a:cubicBezTo>
                <a:cubicBezTo>
                  <a:pt x="5313594" y="-13348"/>
                  <a:pt x="5703680" y="-30894"/>
                  <a:pt x="5845750" y="0"/>
                </a:cubicBezTo>
                <a:cubicBezTo>
                  <a:pt x="5987821" y="30894"/>
                  <a:pt x="6140849" y="-2518"/>
                  <a:pt x="6227567" y="0"/>
                </a:cubicBezTo>
                <a:cubicBezTo>
                  <a:pt x="6314285" y="2518"/>
                  <a:pt x="6759608" y="-33094"/>
                  <a:pt x="6978035" y="0"/>
                </a:cubicBezTo>
                <a:cubicBezTo>
                  <a:pt x="7196462" y="33094"/>
                  <a:pt x="7269232" y="-20009"/>
                  <a:pt x="7544177" y="0"/>
                </a:cubicBezTo>
                <a:cubicBezTo>
                  <a:pt x="7819122" y="20009"/>
                  <a:pt x="7944333" y="11108"/>
                  <a:pt x="8110319" y="0"/>
                </a:cubicBezTo>
                <a:cubicBezTo>
                  <a:pt x="8276305" y="-11108"/>
                  <a:pt x="8466422" y="-3129"/>
                  <a:pt x="8584299" y="0"/>
                </a:cubicBezTo>
                <a:cubicBezTo>
                  <a:pt x="8702176" y="3129"/>
                  <a:pt x="8991386" y="19765"/>
                  <a:pt x="9216272" y="0"/>
                </a:cubicBezTo>
                <a:cubicBezTo>
                  <a:pt x="9085756" y="133828"/>
                  <a:pt x="9050608" y="190265"/>
                  <a:pt x="8943091" y="273181"/>
                </a:cubicBezTo>
                <a:cubicBezTo>
                  <a:pt x="8743262" y="306281"/>
                  <a:pt x="8417968" y="305537"/>
                  <a:pt x="8276175" y="273181"/>
                </a:cubicBezTo>
                <a:cubicBezTo>
                  <a:pt x="8134382" y="240825"/>
                  <a:pt x="7960090" y="283330"/>
                  <a:pt x="7782657" y="273181"/>
                </a:cubicBezTo>
                <a:cubicBezTo>
                  <a:pt x="7605224" y="263032"/>
                  <a:pt x="7411142" y="282442"/>
                  <a:pt x="7289139" y="273181"/>
                </a:cubicBezTo>
                <a:cubicBezTo>
                  <a:pt x="7167136" y="263920"/>
                  <a:pt x="6900841" y="277426"/>
                  <a:pt x="6622223" y="273181"/>
                </a:cubicBezTo>
                <a:cubicBezTo>
                  <a:pt x="6343605" y="268936"/>
                  <a:pt x="6415257" y="286410"/>
                  <a:pt x="6215404" y="273181"/>
                </a:cubicBezTo>
                <a:cubicBezTo>
                  <a:pt x="6015551" y="259952"/>
                  <a:pt x="5612795" y="288957"/>
                  <a:pt x="5461789" y="273181"/>
                </a:cubicBezTo>
                <a:cubicBezTo>
                  <a:pt x="5310784" y="257405"/>
                  <a:pt x="5076426" y="300255"/>
                  <a:pt x="4794873" y="273181"/>
                </a:cubicBezTo>
                <a:cubicBezTo>
                  <a:pt x="4513320" y="246107"/>
                  <a:pt x="4399516" y="248105"/>
                  <a:pt x="4214655" y="273181"/>
                </a:cubicBezTo>
                <a:cubicBezTo>
                  <a:pt x="4029794" y="298257"/>
                  <a:pt x="3748389" y="269538"/>
                  <a:pt x="3374341" y="273181"/>
                </a:cubicBezTo>
                <a:cubicBezTo>
                  <a:pt x="3000293" y="276824"/>
                  <a:pt x="3064381" y="251429"/>
                  <a:pt x="2880823" y="273181"/>
                </a:cubicBezTo>
                <a:cubicBezTo>
                  <a:pt x="2697265" y="294933"/>
                  <a:pt x="2575334" y="280413"/>
                  <a:pt x="2387305" y="273181"/>
                </a:cubicBezTo>
                <a:cubicBezTo>
                  <a:pt x="2199276" y="265949"/>
                  <a:pt x="2042086" y="262977"/>
                  <a:pt x="1893787" y="273181"/>
                </a:cubicBezTo>
                <a:cubicBezTo>
                  <a:pt x="1745488" y="283385"/>
                  <a:pt x="1479652" y="257503"/>
                  <a:pt x="1226871" y="273181"/>
                </a:cubicBezTo>
                <a:cubicBezTo>
                  <a:pt x="974090" y="288859"/>
                  <a:pt x="507873" y="317949"/>
                  <a:pt x="273181" y="273181"/>
                </a:cubicBezTo>
                <a:cubicBezTo>
                  <a:pt x="143882" y="159366"/>
                  <a:pt x="124967" y="121941"/>
                  <a:pt x="0" y="0"/>
                </a:cubicBezTo>
                <a:close/>
              </a:path>
              <a:path w="9216272" h="2185447" fill="darkenLess" stroke="0" extrusionOk="0">
                <a:moveTo>
                  <a:pt x="0" y="2185447"/>
                </a:moveTo>
                <a:cubicBezTo>
                  <a:pt x="85137" y="2092686"/>
                  <a:pt x="178754" y="2030020"/>
                  <a:pt x="273181" y="1912266"/>
                </a:cubicBezTo>
                <a:cubicBezTo>
                  <a:pt x="475715" y="1929291"/>
                  <a:pt x="659788" y="1924769"/>
                  <a:pt x="766699" y="1912266"/>
                </a:cubicBezTo>
                <a:cubicBezTo>
                  <a:pt x="873610" y="1899763"/>
                  <a:pt x="1289384" y="1940425"/>
                  <a:pt x="1433615" y="1912266"/>
                </a:cubicBezTo>
                <a:cubicBezTo>
                  <a:pt x="1577846" y="1884107"/>
                  <a:pt x="1826782" y="1923877"/>
                  <a:pt x="1927133" y="1912266"/>
                </a:cubicBezTo>
                <a:cubicBezTo>
                  <a:pt x="2027484" y="1900655"/>
                  <a:pt x="2264511" y="1935573"/>
                  <a:pt x="2420651" y="1912266"/>
                </a:cubicBezTo>
                <a:cubicBezTo>
                  <a:pt x="2576791" y="1888959"/>
                  <a:pt x="2858431" y="1907992"/>
                  <a:pt x="3000868" y="1912266"/>
                </a:cubicBezTo>
                <a:cubicBezTo>
                  <a:pt x="3143305" y="1916540"/>
                  <a:pt x="3310730" y="1934309"/>
                  <a:pt x="3494386" y="1912266"/>
                </a:cubicBezTo>
                <a:cubicBezTo>
                  <a:pt x="3678042" y="1890223"/>
                  <a:pt x="3909877" y="1943223"/>
                  <a:pt x="4248001" y="1912266"/>
                </a:cubicBezTo>
                <a:cubicBezTo>
                  <a:pt x="4586125" y="1881309"/>
                  <a:pt x="4731399" y="1884267"/>
                  <a:pt x="5088316" y="1912266"/>
                </a:cubicBezTo>
                <a:cubicBezTo>
                  <a:pt x="5445233" y="1940265"/>
                  <a:pt x="5448949" y="1892771"/>
                  <a:pt x="5668533" y="1912266"/>
                </a:cubicBezTo>
                <a:cubicBezTo>
                  <a:pt x="5888117" y="1931761"/>
                  <a:pt x="6022798" y="1912615"/>
                  <a:pt x="6162051" y="1912266"/>
                </a:cubicBezTo>
                <a:cubicBezTo>
                  <a:pt x="6301304" y="1911917"/>
                  <a:pt x="6394765" y="1902333"/>
                  <a:pt x="6568869" y="1912266"/>
                </a:cubicBezTo>
                <a:cubicBezTo>
                  <a:pt x="6742973" y="1922199"/>
                  <a:pt x="6924996" y="1903065"/>
                  <a:pt x="7149087" y="1912266"/>
                </a:cubicBezTo>
                <a:cubicBezTo>
                  <a:pt x="7373178" y="1921467"/>
                  <a:pt x="7539307" y="1941720"/>
                  <a:pt x="7816003" y="1912266"/>
                </a:cubicBezTo>
                <a:cubicBezTo>
                  <a:pt x="8092699" y="1882812"/>
                  <a:pt x="8461830" y="1956221"/>
                  <a:pt x="8943091" y="1912266"/>
                </a:cubicBezTo>
                <a:cubicBezTo>
                  <a:pt x="9072485" y="2048222"/>
                  <a:pt x="9153032" y="2096037"/>
                  <a:pt x="9216272" y="2185447"/>
                </a:cubicBezTo>
                <a:cubicBezTo>
                  <a:pt x="9111160" y="2179728"/>
                  <a:pt x="8948109" y="2195053"/>
                  <a:pt x="8834455" y="2185447"/>
                </a:cubicBezTo>
                <a:cubicBezTo>
                  <a:pt x="8720801" y="2175841"/>
                  <a:pt x="8207481" y="2175378"/>
                  <a:pt x="7991824" y="2185447"/>
                </a:cubicBezTo>
                <a:cubicBezTo>
                  <a:pt x="7776167" y="2195516"/>
                  <a:pt x="7722143" y="2189631"/>
                  <a:pt x="7610007" y="2185447"/>
                </a:cubicBezTo>
                <a:cubicBezTo>
                  <a:pt x="7497871" y="2181263"/>
                  <a:pt x="7325983" y="2177451"/>
                  <a:pt x="7043865" y="2185447"/>
                </a:cubicBezTo>
                <a:cubicBezTo>
                  <a:pt x="6761747" y="2193443"/>
                  <a:pt x="6462698" y="2195547"/>
                  <a:pt x="6201234" y="2185447"/>
                </a:cubicBezTo>
                <a:cubicBezTo>
                  <a:pt x="5939770" y="2175347"/>
                  <a:pt x="5954596" y="2168527"/>
                  <a:pt x="5819417" y="2185447"/>
                </a:cubicBezTo>
                <a:cubicBezTo>
                  <a:pt x="5684238" y="2202367"/>
                  <a:pt x="5492960" y="2160806"/>
                  <a:pt x="5253275" y="2185447"/>
                </a:cubicBezTo>
                <a:cubicBezTo>
                  <a:pt x="5013590" y="2210088"/>
                  <a:pt x="4880567" y="2181969"/>
                  <a:pt x="4687133" y="2185447"/>
                </a:cubicBezTo>
                <a:cubicBezTo>
                  <a:pt x="4493699" y="2188925"/>
                  <a:pt x="4276833" y="2213600"/>
                  <a:pt x="4028827" y="2185447"/>
                </a:cubicBezTo>
                <a:cubicBezTo>
                  <a:pt x="3780821" y="2157294"/>
                  <a:pt x="3643184" y="2173926"/>
                  <a:pt x="3370522" y="2185447"/>
                </a:cubicBezTo>
                <a:cubicBezTo>
                  <a:pt x="3097861" y="2196968"/>
                  <a:pt x="2912486" y="2150183"/>
                  <a:pt x="2527892" y="2185447"/>
                </a:cubicBezTo>
                <a:cubicBezTo>
                  <a:pt x="2143298" y="2220712"/>
                  <a:pt x="2298583" y="2182388"/>
                  <a:pt x="2146075" y="2185447"/>
                </a:cubicBezTo>
                <a:cubicBezTo>
                  <a:pt x="1993567" y="2188506"/>
                  <a:pt x="1904295" y="2168000"/>
                  <a:pt x="1672095" y="2185447"/>
                </a:cubicBezTo>
                <a:cubicBezTo>
                  <a:pt x="1439895" y="2202894"/>
                  <a:pt x="1193721" y="2160463"/>
                  <a:pt x="921627" y="2185447"/>
                </a:cubicBezTo>
                <a:cubicBezTo>
                  <a:pt x="649533" y="2210431"/>
                  <a:pt x="196909" y="2145784"/>
                  <a:pt x="0" y="2185447"/>
                </a:cubicBezTo>
                <a:close/>
              </a:path>
              <a:path w="9216272" h="2185447" fill="lighten" stroke="0" extrusionOk="0">
                <a:moveTo>
                  <a:pt x="0" y="0"/>
                </a:moveTo>
                <a:cubicBezTo>
                  <a:pt x="76576" y="72107"/>
                  <a:pt x="136657" y="157823"/>
                  <a:pt x="273181" y="273181"/>
                </a:cubicBezTo>
                <a:cubicBezTo>
                  <a:pt x="289327" y="521134"/>
                  <a:pt x="262188" y="662328"/>
                  <a:pt x="273181" y="852324"/>
                </a:cubicBezTo>
                <a:cubicBezTo>
                  <a:pt x="284174" y="1042320"/>
                  <a:pt x="283546" y="1301087"/>
                  <a:pt x="273181" y="1415077"/>
                </a:cubicBezTo>
                <a:cubicBezTo>
                  <a:pt x="262816" y="1529067"/>
                  <a:pt x="282471" y="1737294"/>
                  <a:pt x="273181" y="1912266"/>
                </a:cubicBezTo>
                <a:cubicBezTo>
                  <a:pt x="188019" y="2008790"/>
                  <a:pt x="108794" y="2064085"/>
                  <a:pt x="0" y="2185447"/>
                </a:cubicBezTo>
                <a:cubicBezTo>
                  <a:pt x="5395" y="2040659"/>
                  <a:pt x="1058" y="1889322"/>
                  <a:pt x="0" y="1595376"/>
                </a:cubicBezTo>
                <a:cubicBezTo>
                  <a:pt x="-1058" y="1301430"/>
                  <a:pt x="-17571" y="1297837"/>
                  <a:pt x="0" y="1070869"/>
                </a:cubicBezTo>
                <a:cubicBezTo>
                  <a:pt x="17571" y="843901"/>
                  <a:pt x="15255" y="760967"/>
                  <a:pt x="0" y="568216"/>
                </a:cubicBezTo>
                <a:cubicBezTo>
                  <a:pt x="-15255" y="375465"/>
                  <a:pt x="5617" y="197461"/>
                  <a:pt x="0" y="0"/>
                </a:cubicBezTo>
                <a:close/>
              </a:path>
              <a:path w="9216272" h="2185447" fill="darken" stroke="0" extrusionOk="0">
                <a:moveTo>
                  <a:pt x="9216272" y="0"/>
                </a:moveTo>
                <a:cubicBezTo>
                  <a:pt x="9206787" y="118815"/>
                  <a:pt x="9208809" y="251111"/>
                  <a:pt x="9216272" y="480798"/>
                </a:cubicBezTo>
                <a:cubicBezTo>
                  <a:pt x="9223735" y="710485"/>
                  <a:pt x="9227250" y="858468"/>
                  <a:pt x="9216272" y="1070869"/>
                </a:cubicBezTo>
                <a:cubicBezTo>
                  <a:pt x="9205294" y="1283270"/>
                  <a:pt x="9225387" y="1408612"/>
                  <a:pt x="9216272" y="1573522"/>
                </a:cubicBezTo>
                <a:cubicBezTo>
                  <a:pt x="9207157" y="1738432"/>
                  <a:pt x="9243796" y="1950539"/>
                  <a:pt x="9216272" y="2185447"/>
                </a:cubicBezTo>
                <a:cubicBezTo>
                  <a:pt x="9108887" y="2055717"/>
                  <a:pt x="9001437" y="1966760"/>
                  <a:pt x="8943091" y="1912266"/>
                </a:cubicBezTo>
                <a:cubicBezTo>
                  <a:pt x="8927748" y="1732682"/>
                  <a:pt x="8937775" y="1512033"/>
                  <a:pt x="8943091" y="1382295"/>
                </a:cubicBezTo>
                <a:cubicBezTo>
                  <a:pt x="8948407" y="1252557"/>
                  <a:pt x="8950798" y="980564"/>
                  <a:pt x="8943091" y="852324"/>
                </a:cubicBezTo>
                <a:cubicBezTo>
                  <a:pt x="8935384" y="724084"/>
                  <a:pt x="8958184" y="464056"/>
                  <a:pt x="8943091" y="273181"/>
                </a:cubicBezTo>
                <a:cubicBezTo>
                  <a:pt x="9043094" y="154662"/>
                  <a:pt x="9071978" y="124008"/>
                  <a:pt x="9216272" y="0"/>
                </a:cubicBezTo>
                <a:close/>
              </a:path>
              <a:path w="9216272" h="2185447" fill="none" extrusionOk="0">
                <a:moveTo>
                  <a:pt x="0" y="0"/>
                </a:moveTo>
                <a:cubicBezTo>
                  <a:pt x="308013" y="-28401"/>
                  <a:pt x="404181" y="-32899"/>
                  <a:pt x="658305" y="0"/>
                </a:cubicBezTo>
                <a:cubicBezTo>
                  <a:pt x="912429" y="32899"/>
                  <a:pt x="1234650" y="18916"/>
                  <a:pt x="1408773" y="0"/>
                </a:cubicBezTo>
                <a:cubicBezTo>
                  <a:pt x="1582896" y="-18916"/>
                  <a:pt x="1784091" y="-4054"/>
                  <a:pt x="2067078" y="0"/>
                </a:cubicBezTo>
                <a:cubicBezTo>
                  <a:pt x="2350066" y="4054"/>
                  <a:pt x="2314485" y="9422"/>
                  <a:pt x="2448895" y="0"/>
                </a:cubicBezTo>
                <a:cubicBezTo>
                  <a:pt x="2583305" y="-9422"/>
                  <a:pt x="2924071" y="-31351"/>
                  <a:pt x="3107200" y="0"/>
                </a:cubicBezTo>
                <a:cubicBezTo>
                  <a:pt x="3290330" y="31351"/>
                  <a:pt x="3468876" y="-32081"/>
                  <a:pt x="3765505" y="0"/>
                </a:cubicBezTo>
                <a:cubicBezTo>
                  <a:pt x="4062134" y="32081"/>
                  <a:pt x="4163337" y="-22014"/>
                  <a:pt x="4331648" y="0"/>
                </a:cubicBezTo>
                <a:cubicBezTo>
                  <a:pt x="4499959" y="22014"/>
                  <a:pt x="4756444" y="-9516"/>
                  <a:pt x="5174278" y="0"/>
                </a:cubicBezTo>
                <a:cubicBezTo>
                  <a:pt x="5592112" y="9516"/>
                  <a:pt x="5600403" y="-36673"/>
                  <a:pt x="6016909" y="0"/>
                </a:cubicBezTo>
                <a:cubicBezTo>
                  <a:pt x="6433415" y="36673"/>
                  <a:pt x="6443155" y="-20492"/>
                  <a:pt x="6675214" y="0"/>
                </a:cubicBezTo>
                <a:cubicBezTo>
                  <a:pt x="6907274" y="20492"/>
                  <a:pt x="7061545" y="3535"/>
                  <a:pt x="7425682" y="0"/>
                </a:cubicBezTo>
                <a:cubicBezTo>
                  <a:pt x="7789819" y="-3535"/>
                  <a:pt x="7914863" y="-24810"/>
                  <a:pt x="8083987" y="0"/>
                </a:cubicBezTo>
                <a:cubicBezTo>
                  <a:pt x="8253112" y="24810"/>
                  <a:pt x="8930572" y="-4838"/>
                  <a:pt x="9216272" y="0"/>
                </a:cubicBezTo>
                <a:cubicBezTo>
                  <a:pt x="9210004" y="204101"/>
                  <a:pt x="9203477" y="454605"/>
                  <a:pt x="9216272" y="590071"/>
                </a:cubicBezTo>
                <a:cubicBezTo>
                  <a:pt x="9229067" y="725537"/>
                  <a:pt x="9203919" y="910094"/>
                  <a:pt x="9216272" y="1114578"/>
                </a:cubicBezTo>
                <a:cubicBezTo>
                  <a:pt x="9228625" y="1319062"/>
                  <a:pt x="9217490" y="1428533"/>
                  <a:pt x="9216272" y="1682794"/>
                </a:cubicBezTo>
                <a:cubicBezTo>
                  <a:pt x="9215054" y="1937055"/>
                  <a:pt x="9203556" y="2058364"/>
                  <a:pt x="9216272" y="2185447"/>
                </a:cubicBezTo>
                <a:cubicBezTo>
                  <a:pt x="8838586" y="2190870"/>
                  <a:pt x="8746688" y="2213350"/>
                  <a:pt x="8373641" y="2185447"/>
                </a:cubicBezTo>
                <a:cubicBezTo>
                  <a:pt x="8000594" y="2157544"/>
                  <a:pt x="7955688" y="2207535"/>
                  <a:pt x="7807499" y="2185447"/>
                </a:cubicBezTo>
                <a:cubicBezTo>
                  <a:pt x="7659310" y="2163359"/>
                  <a:pt x="7530091" y="2183639"/>
                  <a:pt x="7425682" y="2185447"/>
                </a:cubicBezTo>
                <a:cubicBezTo>
                  <a:pt x="7321273" y="2187255"/>
                  <a:pt x="7046063" y="2199573"/>
                  <a:pt x="6767377" y="2185447"/>
                </a:cubicBezTo>
                <a:cubicBezTo>
                  <a:pt x="6488691" y="2171321"/>
                  <a:pt x="6324887" y="2163858"/>
                  <a:pt x="5924746" y="2185447"/>
                </a:cubicBezTo>
                <a:cubicBezTo>
                  <a:pt x="5524605" y="2207036"/>
                  <a:pt x="5397867" y="2152106"/>
                  <a:pt x="5082116" y="2185447"/>
                </a:cubicBezTo>
                <a:cubicBezTo>
                  <a:pt x="4766365" y="2218789"/>
                  <a:pt x="4611809" y="2161364"/>
                  <a:pt x="4423811" y="2185447"/>
                </a:cubicBezTo>
                <a:cubicBezTo>
                  <a:pt x="4235813" y="2209530"/>
                  <a:pt x="4215474" y="2172598"/>
                  <a:pt x="4041994" y="2185447"/>
                </a:cubicBezTo>
                <a:cubicBezTo>
                  <a:pt x="3868514" y="2198296"/>
                  <a:pt x="3484238" y="2215678"/>
                  <a:pt x="3199363" y="2185447"/>
                </a:cubicBezTo>
                <a:cubicBezTo>
                  <a:pt x="2914488" y="2155216"/>
                  <a:pt x="2972002" y="2175118"/>
                  <a:pt x="2817546" y="2185447"/>
                </a:cubicBezTo>
                <a:cubicBezTo>
                  <a:pt x="2663090" y="2195776"/>
                  <a:pt x="2398348" y="2177648"/>
                  <a:pt x="2159241" y="2185447"/>
                </a:cubicBezTo>
                <a:cubicBezTo>
                  <a:pt x="1920134" y="2193246"/>
                  <a:pt x="1698875" y="2161433"/>
                  <a:pt x="1408773" y="2185447"/>
                </a:cubicBezTo>
                <a:cubicBezTo>
                  <a:pt x="1118671" y="2209461"/>
                  <a:pt x="1083355" y="2169990"/>
                  <a:pt x="934793" y="2185447"/>
                </a:cubicBezTo>
                <a:cubicBezTo>
                  <a:pt x="786231" y="2200904"/>
                  <a:pt x="324630" y="2159315"/>
                  <a:pt x="0" y="2185447"/>
                </a:cubicBezTo>
                <a:cubicBezTo>
                  <a:pt x="-25661" y="2063357"/>
                  <a:pt x="24739" y="1891373"/>
                  <a:pt x="0" y="1639085"/>
                </a:cubicBezTo>
                <a:cubicBezTo>
                  <a:pt x="-24739" y="1386797"/>
                  <a:pt x="18501" y="1361133"/>
                  <a:pt x="0" y="1136432"/>
                </a:cubicBezTo>
                <a:cubicBezTo>
                  <a:pt x="-18501" y="911731"/>
                  <a:pt x="6944" y="693827"/>
                  <a:pt x="0" y="546362"/>
                </a:cubicBezTo>
                <a:cubicBezTo>
                  <a:pt x="-6944" y="398897"/>
                  <a:pt x="13146" y="211916"/>
                  <a:pt x="0" y="0"/>
                </a:cubicBezTo>
                <a:close/>
                <a:moveTo>
                  <a:pt x="273181" y="273181"/>
                </a:moveTo>
                <a:cubicBezTo>
                  <a:pt x="602744" y="290001"/>
                  <a:pt x="719414" y="272075"/>
                  <a:pt x="1026796" y="273181"/>
                </a:cubicBezTo>
                <a:cubicBezTo>
                  <a:pt x="1334178" y="274287"/>
                  <a:pt x="1417811" y="265233"/>
                  <a:pt x="1520314" y="273181"/>
                </a:cubicBezTo>
                <a:cubicBezTo>
                  <a:pt x="1622817" y="281129"/>
                  <a:pt x="1831621" y="273198"/>
                  <a:pt x="1927133" y="273181"/>
                </a:cubicBezTo>
                <a:cubicBezTo>
                  <a:pt x="2022645" y="273164"/>
                  <a:pt x="2373982" y="265291"/>
                  <a:pt x="2680748" y="273181"/>
                </a:cubicBezTo>
                <a:cubicBezTo>
                  <a:pt x="2987514" y="281071"/>
                  <a:pt x="3107534" y="257983"/>
                  <a:pt x="3347664" y="273181"/>
                </a:cubicBezTo>
                <a:cubicBezTo>
                  <a:pt x="3587794" y="288379"/>
                  <a:pt x="3788437" y="251963"/>
                  <a:pt x="3927882" y="273181"/>
                </a:cubicBezTo>
                <a:cubicBezTo>
                  <a:pt x="4067327" y="294399"/>
                  <a:pt x="4515360" y="292597"/>
                  <a:pt x="4681497" y="273181"/>
                </a:cubicBezTo>
                <a:cubicBezTo>
                  <a:pt x="4847634" y="253765"/>
                  <a:pt x="5068938" y="291043"/>
                  <a:pt x="5348413" y="273181"/>
                </a:cubicBezTo>
                <a:cubicBezTo>
                  <a:pt x="5627888" y="255319"/>
                  <a:pt x="5746665" y="259611"/>
                  <a:pt x="5928630" y="273181"/>
                </a:cubicBezTo>
                <a:cubicBezTo>
                  <a:pt x="6110595" y="286751"/>
                  <a:pt x="6228258" y="264174"/>
                  <a:pt x="6335449" y="273181"/>
                </a:cubicBezTo>
                <a:cubicBezTo>
                  <a:pt x="6442640" y="282188"/>
                  <a:pt x="6599614" y="262972"/>
                  <a:pt x="6828967" y="273181"/>
                </a:cubicBezTo>
                <a:cubicBezTo>
                  <a:pt x="7058320" y="283390"/>
                  <a:pt x="7083655" y="260940"/>
                  <a:pt x="7235786" y="273181"/>
                </a:cubicBezTo>
                <a:cubicBezTo>
                  <a:pt x="7387917" y="285422"/>
                  <a:pt x="7626872" y="298689"/>
                  <a:pt x="7816003" y="273181"/>
                </a:cubicBezTo>
                <a:cubicBezTo>
                  <a:pt x="8005134" y="247673"/>
                  <a:pt x="8523819" y="316712"/>
                  <a:pt x="8943091" y="273181"/>
                </a:cubicBezTo>
                <a:cubicBezTo>
                  <a:pt x="8940037" y="411197"/>
                  <a:pt x="8940163" y="604177"/>
                  <a:pt x="8943091" y="786761"/>
                </a:cubicBezTo>
                <a:cubicBezTo>
                  <a:pt x="8946019" y="969345"/>
                  <a:pt x="8959629" y="1156905"/>
                  <a:pt x="8943091" y="1365904"/>
                </a:cubicBezTo>
                <a:cubicBezTo>
                  <a:pt x="8926553" y="1574903"/>
                  <a:pt x="8945305" y="1685243"/>
                  <a:pt x="8943091" y="1912266"/>
                </a:cubicBezTo>
                <a:cubicBezTo>
                  <a:pt x="8766544" y="1914413"/>
                  <a:pt x="8702081" y="1902117"/>
                  <a:pt x="8536272" y="1912266"/>
                </a:cubicBezTo>
                <a:cubicBezTo>
                  <a:pt x="8370463" y="1922415"/>
                  <a:pt x="8166436" y="1938052"/>
                  <a:pt x="7869356" y="1912266"/>
                </a:cubicBezTo>
                <a:cubicBezTo>
                  <a:pt x="7572276" y="1886480"/>
                  <a:pt x="7409371" y="1911871"/>
                  <a:pt x="7289139" y="1912266"/>
                </a:cubicBezTo>
                <a:cubicBezTo>
                  <a:pt x="7168907" y="1912661"/>
                  <a:pt x="6961049" y="1925813"/>
                  <a:pt x="6795621" y="1912266"/>
                </a:cubicBezTo>
                <a:cubicBezTo>
                  <a:pt x="6630193" y="1898719"/>
                  <a:pt x="6266518" y="1925367"/>
                  <a:pt x="6128705" y="1912266"/>
                </a:cubicBezTo>
                <a:cubicBezTo>
                  <a:pt x="5990892" y="1899165"/>
                  <a:pt x="5672485" y="1953667"/>
                  <a:pt x="5288390" y="1912266"/>
                </a:cubicBezTo>
                <a:cubicBezTo>
                  <a:pt x="4904296" y="1870865"/>
                  <a:pt x="4993337" y="1902115"/>
                  <a:pt x="4881572" y="1912266"/>
                </a:cubicBezTo>
                <a:cubicBezTo>
                  <a:pt x="4769807" y="1922417"/>
                  <a:pt x="4423788" y="1919417"/>
                  <a:pt x="4214655" y="1912266"/>
                </a:cubicBezTo>
                <a:cubicBezTo>
                  <a:pt x="4005522" y="1905115"/>
                  <a:pt x="3686865" y="1908283"/>
                  <a:pt x="3461040" y="1912266"/>
                </a:cubicBezTo>
                <a:cubicBezTo>
                  <a:pt x="3235215" y="1916249"/>
                  <a:pt x="3066602" y="1936387"/>
                  <a:pt x="2794124" y="1912266"/>
                </a:cubicBezTo>
                <a:cubicBezTo>
                  <a:pt x="2521646" y="1888145"/>
                  <a:pt x="2367387" y="1893558"/>
                  <a:pt x="2040509" y="1912266"/>
                </a:cubicBezTo>
                <a:cubicBezTo>
                  <a:pt x="1713632" y="1930974"/>
                  <a:pt x="1615436" y="1929929"/>
                  <a:pt x="1286894" y="1912266"/>
                </a:cubicBezTo>
                <a:cubicBezTo>
                  <a:pt x="958353" y="1894603"/>
                  <a:pt x="489968" y="1905602"/>
                  <a:pt x="273181" y="1912266"/>
                </a:cubicBezTo>
                <a:cubicBezTo>
                  <a:pt x="281730" y="1765359"/>
                  <a:pt x="284100" y="1584179"/>
                  <a:pt x="273181" y="1349513"/>
                </a:cubicBezTo>
                <a:cubicBezTo>
                  <a:pt x="262262" y="1114847"/>
                  <a:pt x="273196" y="904282"/>
                  <a:pt x="273181" y="786761"/>
                </a:cubicBezTo>
                <a:cubicBezTo>
                  <a:pt x="273166" y="669240"/>
                  <a:pt x="281880" y="395239"/>
                  <a:pt x="273181" y="273181"/>
                </a:cubicBezTo>
                <a:close/>
                <a:moveTo>
                  <a:pt x="0" y="0"/>
                </a:moveTo>
                <a:cubicBezTo>
                  <a:pt x="75231" y="100534"/>
                  <a:pt x="203673" y="206115"/>
                  <a:pt x="273181" y="273181"/>
                </a:cubicBezTo>
                <a:moveTo>
                  <a:pt x="0" y="2185447"/>
                </a:moveTo>
                <a:cubicBezTo>
                  <a:pt x="128373" y="2065692"/>
                  <a:pt x="196944" y="2012359"/>
                  <a:pt x="273181" y="1912266"/>
                </a:cubicBezTo>
                <a:moveTo>
                  <a:pt x="9216272" y="0"/>
                </a:moveTo>
                <a:cubicBezTo>
                  <a:pt x="9114435" y="101930"/>
                  <a:pt x="9042018" y="188300"/>
                  <a:pt x="8943091" y="273181"/>
                </a:cubicBezTo>
                <a:moveTo>
                  <a:pt x="9216272" y="2185447"/>
                </a:moveTo>
                <a:cubicBezTo>
                  <a:pt x="9148771" y="2138791"/>
                  <a:pt x="9043522" y="2029347"/>
                  <a:pt x="8943091" y="1912266"/>
                </a:cubicBezTo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xmlns="" sd="2124387956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hr-HR" sz="4400" b="1" dirty="0">
                <a:solidFill>
                  <a:schemeClr val="tx1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</a:rPr>
              <a:t>Znanstvena otkrića i dostignuća</a:t>
            </a:r>
            <a:endParaRPr lang="hr-HR" sz="19300" dirty="0">
              <a:solidFill>
                <a:schemeClr val="tx1"/>
              </a:solidFill>
              <a:latin typeface="Elephant" panose="02020904090505020303" pitchFamily="18" charset="0"/>
            </a:endParaRPr>
          </a:p>
        </p:txBody>
      </p:sp>
      <p:sp>
        <p:nvSpPr>
          <p:cNvPr id="4" name="Podnaslov 6">
            <a:extLst>
              <a:ext uri="{FF2B5EF4-FFF2-40B4-BE49-F238E27FC236}">
                <a16:creationId xmlns:a16="http://schemas.microsoft.com/office/drawing/2014/main" xmlns="" id="{CC631537-40B6-4421-AA8A-9FC25320D070}"/>
              </a:ext>
            </a:extLst>
          </p:cNvPr>
          <p:cNvSpPr txBox="1">
            <a:spLocks/>
          </p:cNvSpPr>
          <p:nvPr/>
        </p:nvSpPr>
        <p:spPr>
          <a:xfrm>
            <a:off x="1524000" y="4835860"/>
            <a:ext cx="9144000" cy="14024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b="1" dirty="0" smtClean="0"/>
              <a:t>Znanost </a:t>
            </a:r>
            <a:r>
              <a:rPr lang="hr-HR" b="1" dirty="0"/>
              <a:t>i tehnologija u međuratnom razdoblju</a:t>
            </a:r>
          </a:p>
        </p:txBody>
      </p:sp>
    </p:spTree>
    <p:extLst>
      <p:ext uri="{BB962C8B-B14F-4D97-AF65-F5344CB8AC3E}">
        <p14:creationId xmlns:p14="http://schemas.microsoft.com/office/powerpoint/2010/main" xmlns="" val="489076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vitak: vodoravno 5">
            <a:extLst>
              <a:ext uri="{FF2B5EF4-FFF2-40B4-BE49-F238E27FC236}">
                <a16:creationId xmlns:a16="http://schemas.microsoft.com/office/drawing/2014/main" xmlns="" id="{2A0E3660-1A9F-4580-8415-3A528251EDC3}"/>
              </a:ext>
            </a:extLst>
          </p:cNvPr>
          <p:cNvSpPr/>
          <p:nvPr/>
        </p:nvSpPr>
        <p:spPr>
          <a:xfrm>
            <a:off x="7173797" y="1201917"/>
            <a:ext cx="4628561" cy="5656083"/>
          </a:xfrm>
          <a:custGeom>
            <a:avLst/>
            <a:gdLst>
              <a:gd name="connsiteX0" fmla="*/ 4628561 w 4628561"/>
              <a:gd name="connsiteY0" fmla="*/ 289285 h 5656083"/>
              <a:gd name="connsiteX1" fmla="*/ 4339276 w 4628561"/>
              <a:gd name="connsiteY1" fmla="*/ 578570 h 5656083"/>
              <a:gd name="connsiteX2" fmla="*/ 4339276 w 4628561"/>
              <a:gd name="connsiteY2" fmla="*/ 289285 h 5656083"/>
              <a:gd name="connsiteX3" fmla="*/ 4194633 w 4628561"/>
              <a:gd name="connsiteY3" fmla="*/ 433928 h 5656083"/>
              <a:gd name="connsiteX4" fmla="*/ 4049990 w 4628561"/>
              <a:gd name="connsiteY4" fmla="*/ 289285 h 5656083"/>
              <a:gd name="connsiteX5" fmla="*/ 4049991 w 4628561"/>
              <a:gd name="connsiteY5" fmla="*/ 578570 h 5656083"/>
              <a:gd name="connsiteX6" fmla="*/ 3347993 w 4628561"/>
              <a:gd name="connsiteY6" fmla="*/ 578570 h 5656083"/>
              <a:gd name="connsiteX7" fmla="*/ 2758815 w 4628561"/>
              <a:gd name="connsiteY7" fmla="*/ 578570 h 5656083"/>
              <a:gd name="connsiteX8" fmla="*/ 2169638 w 4628561"/>
              <a:gd name="connsiteY8" fmla="*/ 578570 h 5656083"/>
              <a:gd name="connsiteX9" fmla="*/ 1467640 w 4628561"/>
              <a:gd name="connsiteY9" fmla="*/ 578570 h 5656083"/>
              <a:gd name="connsiteX10" fmla="*/ 289285 w 4628561"/>
              <a:gd name="connsiteY10" fmla="*/ 578570 h 5656083"/>
              <a:gd name="connsiteX11" fmla="*/ 0 w 4628561"/>
              <a:gd name="connsiteY11" fmla="*/ 867855 h 5656083"/>
              <a:gd name="connsiteX12" fmla="*/ 0 w 4628561"/>
              <a:gd name="connsiteY12" fmla="*/ 1420582 h 5656083"/>
              <a:gd name="connsiteX13" fmla="*/ 0 w 4628561"/>
              <a:gd name="connsiteY13" fmla="*/ 2018299 h 5656083"/>
              <a:gd name="connsiteX14" fmla="*/ 0 w 4628561"/>
              <a:gd name="connsiteY14" fmla="*/ 2526037 h 5656083"/>
              <a:gd name="connsiteX15" fmla="*/ 0 w 4628561"/>
              <a:gd name="connsiteY15" fmla="*/ 3168743 h 5656083"/>
              <a:gd name="connsiteX16" fmla="*/ 0 w 4628561"/>
              <a:gd name="connsiteY16" fmla="*/ 3811449 h 5656083"/>
              <a:gd name="connsiteX17" fmla="*/ 0 w 4628561"/>
              <a:gd name="connsiteY17" fmla="*/ 4499145 h 5656083"/>
              <a:gd name="connsiteX18" fmla="*/ 0 w 4628561"/>
              <a:gd name="connsiteY18" fmla="*/ 5366798 h 5656083"/>
              <a:gd name="connsiteX19" fmla="*/ 289285 w 4628561"/>
              <a:gd name="connsiteY19" fmla="*/ 5656083 h 5656083"/>
              <a:gd name="connsiteX20" fmla="*/ 578570 w 4628561"/>
              <a:gd name="connsiteY20" fmla="*/ 5366798 h 5656083"/>
              <a:gd name="connsiteX21" fmla="*/ 578570 w 4628561"/>
              <a:gd name="connsiteY21" fmla="*/ 5077513 h 5656083"/>
              <a:gd name="connsiteX22" fmla="*/ 1130140 w 4628561"/>
              <a:gd name="connsiteY22" fmla="*/ 5077513 h 5656083"/>
              <a:gd name="connsiteX23" fmla="*/ 1794532 w 4628561"/>
              <a:gd name="connsiteY23" fmla="*/ 5077513 h 5656083"/>
              <a:gd name="connsiteX24" fmla="*/ 2458923 w 4628561"/>
              <a:gd name="connsiteY24" fmla="*/ 5077513 h 5656083"/>
              <a:gd name="connsiteX25" fmla="*/ 3048100 w 4628561"/>
              <a:gd name="connsiteY25" fmla="*/ 5077513 h 5656083"/>
              <a:gd name="connsiteX26" fmla="*/ 3562063 w 4628561"/>
              <a:gd name="connsiteY26" fmla="*/ 5077513 h 5656083"/>
              <a:gd name="connsiteX27" fmla="*/ 4339276 w 4628561"/>
              <a:gd name="connsiteY27" fmla="*/ 5077513 h 5656083"/>
              <a:gd name="connsiteX28" fmla="*/ 4628561 w 4628561"/>
              <a:gd name="connsiteY28" fmla="*/ 4788228 h 5656083"/>
              <a:gd name="connsiteX29" fmla="*/ 4628561 w 4628561"/>
              <a:gd name="connsiteY29" fmla="*/ 4280490 h 5656083"/>
              <a:gd name="connsiteX30" fmla="*/ 4628561 w 4628561"/>
              <a:gd name="connsiteY30" fmla="*/ 3727763 h 5656083"/>
              <a:gd name="connsiteX31" fmla="*/ 4628561 w 4628561"/>
              <a:gd name="connsiteY31" fmla="*/ 3175036 h 5656083"/>
              <a:gd name="connsiteX32" fmla="*/ 4628561 w 4628561"/>
              <a:gd name="connsiteY32" fmla="*/ 2442351 h 5656083"/>
              <a:gd name="connsiteX33" fmla="*/ 4628561 w 4628561"/>
              <a:gd name="connsiteY33" fmla="*/ 1889623 h 5656083"/>
              <a:gd name="connsiteX34" fmla="*/ 4628561 w 4628561"/>
              <a:gd name="connsiteY34" fmla="*/ 1336896 h 5656083"/>
              <a:gd name="connsiteX35" fmla="*/ 4628561 w 4628561"/>
              <a:gd name="connsiteY35" fmla="*/ 289285 h 5656083"/>
              <a:gd name="connsiteX36" fmla="*/ 289285 w 4628561"/>
              <a:gd name="connsiteY36" fmla="*/ 1157140 h 5656083"/>
              <a:gd name="connsiteX37" fmla="*/ 578570 w 4628561"/>
              <a:gd name="connsiteY37" fmla="*/ 867855 h 5656083"/>
              <a:gd name="connsiteX38" fmla="*/ 433927 w 4628561"/>
              <a:gd name="connsiteY38" fmla="*/ 723212 h 5656083"/>
              <a:gd name="connsiteX39" fmla="*/ 289284 w 4628561"/>
              <a:gd name="connsiteY39" fmla="*/ 867855 h 5656083"/>
              <a:gd name="connsiteX40" fmla="*/ 289285 w 4628561"/>
              <a:gd name="connsiteY40" fmla="*/ 1157140 h 5656083"/>
              <a:gd name="connsiteX0" fmla="*/ 289285 w 4628561"/>
              <a:gd name="connsiteY0" fmla="*/ 1157140 h 5656083"/>
              <a:gd name="connsiteX1" fmla="*/ 578570 w 4628561"/>
              <a:gd name="connsiteY1" fmla="*/ 867855 h 5656083"/>
              <a:gd name="connsiteX2" fmla="*/ 433927 w 4628561"/>
              <a:gd name="connsiteY2" fmla="*/ 723212 h 5656083"/>
              <a:gd name="connsiteX3" fmla="*/ 289284 w 4628561"/>
              <a:gd name="connsiteY3" fmla="*/ 867855 h 5656083"/>
              <a:gd name="connsiteX4" fmla="*/ 289285 w 4628561"/>
              <a:gd name="connsiteY4" fmla="*/ 1157140 h 5656083"/>
              <a:gd name="connsiteX5" fmla="*/ 4339276 w 4628561"/>
              <a:gd name="connsiteY5" fmla="*/ 578570 h 5656083"/>
              <a:gd name="connsiteX6" fmla="*/ 4628561 w 4628561"/>
              <a:gd name="connsiteY6" fmla="*/ 289285 h 5656083"/>
              <a:gd name="connsiteX7" fmla="*/ 4339276 w 4628561"/>
              <a:gd name="connsiteY7" fmla="*/ 0 h 5656083"/>
              <a:gd name="connsiteX8" fmla="*/ 4049991 w 4628561"/>
              <a:gd name="connsiteY8" fmla="*/ 289285 h 5656083"/>
              <a:gd name="connsiteX9" fmla="*/ 4194634 w 4628561"/>
              <a:gd name="connsiteY9" fmla="*/ 433928 h 5656083"/>
              <a:gd name="connsiteX10" fmla="*/ 4339277 w 4628561"/>
              <a:gd name="connsiteY10" fmla="*/ 289285 h 5656083"/>
              <a:gd name="connsiteX11" fmla="*/ 4339276 w 4628561"/>
              <a:gd name="connsiteY11" fmla="*/ 578570 h 5656083"/>
              <a:gd name="connsiteX0" fmla="*/ 0 w 4628561"/>
              <a:gd name="connsiteY0" fmla="*/ 867855 h 5656083"/>
              <a:gd name="connsiteX1" fmla="*/ 289285 w 4628561"/>
              <a:gd name="connsiteY1" fmla="*/ 578570 h 5656083"/>
              <a:gd name="connsiteX2" fmla="*/ 953676 w 4628561"/>
              <a:gd name="connsiteY2" fmla="*/ 578570 h 5656083"/>
              <a:gd name="connsiteX3" fmla="*/ 1542854 w 4628561"/>
              <a:gd name="connsiteY3" fmla="*/ 578570 h 5656083"/>
              <a:gd name="connsiteX4" fmla="*/ 2244852 w 4628561"/>
              <a:gd name="connsiteY4" fmla="*/ 578570 h 5656083"/>
              <a:gd name="connsiteX5" fmla="*/ 2871636 w 4628561"/>
              <a:gd name="connsiteY5" fmla="*/ 578570 h 5656083"/>
              <a:gd name="connsiteX6" fmla="*/ 4049991 w 4628561"/>
              <a:gd name="connsiteY6" fmla="*/ 578570 h 5656083"/>
              <a:gd name="connsiteX7" fmla="*/ 4049991 w 4628561"/>
              <a:gd name="connsiteY7" fmla="*/ 289285 h 5656083"/>
              <a:gd name="connsiteX8" fmla="*/ 4339276 w 4628561"/>
              <a:gd name="connsiteY8" fmla="*/ 0 h 5656083"/>
              <a:gd name="connsiteX9" fmla="*/ 4628561 w 4628561"/>
              <a:gd name="connsiteY9" fmla="*/ 289285 h 5656083"/>
              <a:gd name="connsiteX10" fmla="*/ 4628561 w 4628561"/>
              <a:gd name="connsiteY10" fmla="*/ 887002 h 5656083"/>
              <a:gd name="connsiteX11" fmla="*/ 4628561 w 4628561"/>
              <a:gd name="connsiteY11" fmla="*/ 1529708 h 5656083"/>
              <a:gd name="connsiteX12" fmla="*/ 4628561 w 4628561"/>
              <a:gd name="connsiteY12" fmla="*/ 2262393 h 5656083"/>
              <a:gd name="connsiteX13" fmla="*/ 4628561 w 4628561"/>
              <a:gd name="connsiteY13" fmla="*/ 2815120 h 5656083"/>
              <a:gd name="connsiteX14" fmla="*/ 4628561 w 4628561"/>
              <a:gd name="connsiteY14" fmla="*/ 3322858 h 5656083"/>
              <a:gd name="connsiteX15" fmla="*/ 4628561 w 4628561"/>
              <a:gd name="connsiteY15" fmla="*/ 3920575 h 5656083"/>
              <a:gd name="connsiteX16" fmla="*/ 4628561 w 4628561"/>
              <a:gd name="connsiteY16" fmla="*/ 4788228 h 5656083"/>
              <a:gd name="connsiteX17" fmla="*/ 4339276 w 4628561"/>
              <a:gd name="connsiteY17" fmla="*/ 5077513 h 5656083"/>
              <a:gd name="connsiteX18" fmla="*/ 3637278 w 4628561"/>
              <a:gd name="connsiteY18" fmla="*/ 5077513 h 5656083"/>
              <a:gd name="connsiteX19" fmla="*/ 3010493 w 4628561"/>
              <a:gd name="connsiteY19" fmla="*/ 5077513 h 5656083"/>
              <a:gd name="connsiteX20" fmla="*/ 2496530 w 4628561"/>
              <a:gd name="connsiteY20" fmla="*/ 5077513 h 5656083"/>
              <a:gd name="connsiteX21" fmla="*/ 1869746 w 4628561"/>
              <a:gd name="connsiteY21" fmla="*/ 5077513 h 5656083"/>
              <a:gd name="connsiteX22" fmla="*/ 1242961 w 4628561"/>
              <a:gd name="connsiteY22" fmla="*/ 5077513 h 5656083"/>
              <a:gd name="connsiteX23" fmla="*/ 578570 w 4628561"/>
              <a:gd name="connsiteY23" fmla="*/ 5077513 h 5656083"/>
              <a:gd name="connsiteX24" fmla="*/ 578570 w 4628561"/>
              <a:gd name="connsiteY24" fmla="*/ 5366798 h 5656083"/>
              <a:gd name="connsiteX25" fmla="*/ 289285 w 4628561"/>
              <a:gd name="connsiteY25" fmla="*/ 5656083 h 5656083"/>
              <a:gd name="connsiteX26" fmla="*/ 0 w 4628561"/>
              <a:gd name="connsiteY26" fmla="*/ 5366798 h 5656083"/>
              <a:gd name="connsiteX27" fmla="*/ 0 w 4628561"/>
              <a:gd name="connsiteY27" fmla="*/ 4679102 h 5656083"/>
              <a:gd name="connsiteX28" fmla="*/ 0 w 4628561"/>
              <a:gd name="connsiteY28" fmla="*/ 4081386 h 5656083"/>
              <a:gd name="connsiteX29" fmla="*/ 0 w 4628561"/>
              <a:gd name="connsiteY29" fmla="*/ 3528658 h 5656083"/>
              <a:gd name="connsiteX30" fmla="*/ 0 w 4628561"/>
              <a:gd name="connsiteY30" fmla="*/ 2975931 h 5656083"/>
              <a:gd name="connsiteX31" fmla="*/ 0 w 4628561"/>
              <a:gd name="connsiteY31" fmla="*/ 2288236 h 5656083"/>
              <a:gd name="connsiteX32" fmla="*/ 0 w 4628561"/>
              <a:gd name="connsiteY32" fmla="*/ 1690519 h 5656083"/>
              <a:gd name="connsiteX33" fmla="*/ 0 w 4628561"/>
              <a:gd name="connsiteY33" fmla="*/ 867855 h 5656083"/>
              <a:gd name="connsiteX34" fmla="*/ 4049991 w 4628561"/>
              <a:gd name="connsiteY34" fmla="*/ 578570 h 5656083"/>
              <a:gd name="connsiteX35" fmla="*/ 4339276 w 4628561"/>
              <a:gd name="connsiteY35" fmla="*/ 578570 h 5656083"/>
              <a:gd name="connsiteX36" fmla="*/ 4628561 w 4628561"/>
              <a:gd name="connsiteY36" fmla="*/ 289285 h 5656083"/>
              <a:gd name="connsiteX37" fmla="*/ 4339276 w 4628561"/>
              <a:gd name="connsiteY37" fmla="*/ 578570 h 5656083"/>
              <a:gd name="connsiteX38" fmla="*/ 4339276 w 4628561"/>
              <a:gd name="connsiteY38" fmla="*/ 289285 h 5656083"/>
              <a:gd name="connsiteX39" fmla="*/ 4194633 w 4628561"/>
              <a:gd name="connsiteY39" fmla="*/ 433928 h 5656083"/>
              <a:gd name="connsiteX40" fmla="*/ 4049990 w 4628561"/>
              <a:gd name="connsiteY40" fmla="*/ 289285 h 5656083"/>
              <a:gd name="connsiteX41" fmla="*/ 289285 w 4628561"/>
              <a:gd name="connsiteY41" fmla="*/ 1157140 h 5656083"/>
              <a:gd name="connsiteX42" fmla="*/ 289285 w 4628561"/>
              <a:gd name="connsiteY42" fmla="*/ 867855 h 5656083"/>
              <a:gd name="connsiteX43" fmla="*/ 433928 w 4628561"/>
              <a:gd name="connsiteY43" fmla="*/ 723212 h 5656083"/>
              <a:gd name="connsiteX44" fmla="*/ 578571 w 4628561"/>
              <a:gd name="connsiteY44" fmla="*/ 867855 h 5656083"/>
              <a:gd name="connsiteX45" fmla="*/ 289286 w 4628561"/>
              <a:gd name="connsiteY45" fmla="*/ 1157140 h 5656083"/>
              <a:gd name="connsiteX46" fmla="*/ 1 w 4628561"/>
              <a:gd name="connsiteY46" fmla="*/ 867855 h 5656083"/>
              <a:gd name="connsiteX47" fmla="*/ 578570 w 4628561"/>
              <a:gd name="connsiteY47" fmla="*/ 867855 h 5656083"/>
              <a:gd name="connsiteX48" fmla="*/ 578570 w 4628561"/>
              <a:gd name="connsiteY48" fmla="*/ 1427138 h 5656083"/>
              <a:gd name="connsiteX49" fmla="*/ 578570 w 4628561"/>
              <a:gd name="connsiteY49" fmla="*/ 2070614 h 5656083"/>
              <a:gd name="connsiteX50" fmla="*/ 578570 w 4628561"/>
              <a:gd name="connsiteY50" fmla="*/ 2671994 h 5656083"/>
              <a:gd name="connsiteX51" fmla="*/ 578570 w 4628561"/>
              <a:gd name="connsiteY51" fmla="*/ 3147084 h 5656083"/>
              <a:gd name="connsiteX52" fmla="*/ 578570 w 4628561"/>
              <a:gd name="connsiteY52" fmla="*/ 3790560 h 5656083"/>
              <a:gd name="connsiteX53" fmla="*/ 578570 w 4628561"/>
              <a:gd name="connsiteY53" fmla="*/ 4434037 h 5656083"/>
              <a:gd name="connsiteX54" fmla="*/ 578570 w 4628561"/>
              <a:gd name="connsiteY54" fmla="*/ 5077513 h 5656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628561" h="5656083" stroke="0" extrusionOk="0">
                <a:moveTo>
                  <a:pt x="4628561" y="289285"/>
                </a:moveTo>
                <a:cubicBezTo>
                  <a:pt x="4601224" y="431550"/>
                  <a:pt x="4501579" y="542647"/>
                  <a:pt x="4339276" y="578570"/>
                </a:cubicBezTo>
                <a:cubicBezTo>
                  <a:pt x="4325283" y="515328"/>
                  <a:pt x="4338187" y="394084"/>
                  <a:pt x="4339276" y="289285"/>
                </a:cubicBezTo>
                <a:cubicBezTo>
                  <a:pt x="4330709" y="358643"/>
                  <a:pt x="4285476" y="436897"/>
                  <a:pt x="4194633" y="433928"/>
                </a:cubicBezTo>
                <a:cubicBezTo>
                  <a:pt x="4109368" y="425460"/>
                  <a:pt x="4043062" y="360472"/>
                  <a:pt x="4049990" y="289285"/>
                </a:cubicBezTo>
                <a:cubicBezTo>
                  <a:pt x="4048134" y="378038"/>
                  <a:pt x="4061010" y="488029"/>
                  <a:pt x="4049991" y="578570"/>
                </a:cubicBezTo>
                <a:cubicBezTo>
                  <a:pt x="3880819" y="597618"/>
                  <a:pt x="3508149" y="548950"/>
                  <a:pt x="3347993" y="578570"/>
                </a:cubicBezTo>
                <a:cubicBezTo>
                  <a:pt x="3187837" y="608190"/>
                  <a:pt x="3001846" y="554546"/>
                  <a:pt x="2758815" y="578570"/>
                </a:cubicBezTo>
                <a:cubicBezTo>
                  <a:pt x="2515784" y="602594"/>
                  <a:pt x="2392838" y="602070"/>
                  <a:pt x="2169638" y="578570"/>
                </a:cubicBezTo>
                <a:cubicBezTo>
                  <a:pt x="1946438" y="555070"/>
                  <a:pt x="1676718" y="549190"/>
                  <a:pt x="1467640" y="578570"/>
                </a:cubicBezTo>
                <a:cubicBezTo>
                  <a:pt x="1258562" y="607950"/>
                  <a:pt x="573834" y="521348"/>
                  <a:pt x="289285" y="578570"/>
                </a:cubicBezTo>
                <a:cubicBezTo>
                  <a:pt x="142678" y="560794"/>
                  <a:pt x="-11431" y="717165"/>
                  <a:pt x="0" y="867855"/>
                </a:cubicBezTo>
                <a:cubicBezTo>
                  <a:pt x="13303" y="1056060"/>
                  <a:pt x="-6271" y="1287973"/>
                  <a:pt x="0" y="1420582"/>
                </a:cubicBezTo>
                <a:cubicBezTo>
                  <a:pt x="6271" y="1553191"/>
                  <a:pt x="-27537" y="1865784"/>
                  <a:pt x="0" y="2018299"/>
                </a:cubicBezTo>
                <a:cubicBezTo>
                  <a:pt x="27537" y="2170814"/>
                  <a:pt x="-21631" y="2309229"/>
                  <a:pt x="0" y="2526037"/>
                </a:cubicBezTo>
                <a:cubicBezTo>
                  <a:pt x="21631" y="2742845"/>
                  <a:pt x="16438" y="2931699"/>
                  <a:pt x="0" y="3168743"/>
                </a:cubicBezTo>
                <a:cubicBezTo>
                  <a:pt x="-16438" y="3405787"/>
                  <a:pt x="24052" y="3509479"/>
                  <a:pt x="0" y="3811449"/>
                </a:cubicBezTo>
                <a:cubicBezTo>
                  <a:pt x="-24052" y="4113419"/>
                  <a:pt x="10081" y="4221014"/>
                  <a:pt x="0" y="4499145"/>
                </a:cubicBezTo>
                <a:cubicBezTo>
                  <a:pt x="-10081" y="4777276"/>
                  <a:pt x="-21748" y="5153551"/>
                  <a:pt x="0" y="5366798"/>
                </a:cubicBezTo>
                <a:cubicBezTo>
                  <a:pt x="-23577" y="5506443"/>
                  <a:pt x="149096" y="5665733"/>
                  <a:pt x="289285" y="5656083"/>
                </a:cubicBezTo>
                <a:cubicBezTo>
                  <a:pt x="459555" y="5645823"/>
                  <a:pt x="603157" y="5529650"/>
                  <a:pt x="578570" y="5366798"/>
                </a:cubicBezTo>
                <a:cubicBezTo>
                  <a:pt x="583322" y="5234087"/>
                  <a:pt x="576653" y="5174361"/>
                  <a:pt x="578570" y="5077513"/>
                </a:cubicBezTo>
                <a:cubicBezTo>
                  <a:pt x="815787" y="5069217"/>
                  <a:pt x="971490" y="5053547"/>
                  <a:pt x="1130140" y="5077513"/>
                </a:cubicBezTo>
                <a:cubicBezTo>
                  <a:pt x="1288790" y="5101480"/>
                  <a:pt x="1542778" y="5056386"/>
                  <a:pt x="1794532" y="5077513"/>
                </a:cubicBezTo>
                <a:cubicBezTo>
                  <a:pt x="2046286" y="5098640"/>
                  <a:pt x="2171452" y="5104018"/>
                  <a:pt x="2458923" y="5077513"/>
                </a:cubicBezTo>
                <a:cubicBezTo>
                  <a:pt x="2746394" y="5051008"/>
                  <a:pt x="2899413" y="5089851"/>
                  <a:pt x="3048100" y="5077513"/>
                </a:cubicBezTo>
                <a:cubicBezTo>
                  <a:pt x="3196787" y="5065175"/>
                  <a:pt x="3344523" y="5094018"/>
                  <a:pt x="3562063" y="5077513"/>
                </a:cubicBezTo>
                <a:cubicBezTo>
                  <a:pt x="3779603" y="5061008"/>
                  <a:pt x="3990454" y="5082713"/>
                  <a:pt x="4339276" y="5077513"/>
                </a:cubicBezTo>
                <a:cubicBezTo>
                  <a:pt x="4488504" y="5040909"/>
                  <a:pt x="4611056" y="4952020"/>
                  <a:pt x="4628561" y="4788228"/>
                </a:cubicBezTo>
                <a:cubicBezTo>
                  <a:pt x="4615810" y="4672404"/>
                  <a:pt x="4638143" y="4486879"/>
                  <a:pt x="4628561" y="4280490"/>
                </a:cubicBezTo>
                <a:cubicBezTo>
                  <a:pt x="4618979" y="4074101"/>
                  <a:pt x="4640038" y="3859105"/>
                  <a:pt x="4628561" y="3727763"/>
                </a:cubicBezTo>
                <a:cubicBezTo>
                  <a:pt x="4617084" y="3596421"/>
                  <a:pt x="4615958" y="3318554"/>
                  <a:pt x="4628561" y="3175036"/>
                </a:cubicBezTo>
                <a:cubicBezTo>
                  <a:pt x="4641164" y="3031518"/>
                  <a:pt x="4599571" y="2765434"/>
                  <a:pt x="4628561" y="2442351"/>
                </a:cubicBezTo>
                <a:cubicBezTo>
                  <a:pt x="4657551" y="2119269"/>
                  <a:pt x="4655965" y="2064953"/>
                  <a:pt x="4628561" y="1889623"/>
                </a:cubicBezTo>
                <a:cubicBezTo>
                  <a:pt x="4601157" y="1714293"/>
                  <a:pt x="4641854" y="1467870"/>
                  <a:pt x="4628561" y="1336896"/>
                </a:cubicBezTo>
                <a:cubicBezTo>
                  <a:pt x="4615268" y="1205922"/>
                  <a:pt x="4601973" y="756950"/>
                  <a:pt x="4628561" y="289285"/>
                </a:cubicBezTo>
                <a:close/>
                <a:moveTo>
                  <a:pt x="289285" y="1157140"/>
                </a:moveTo>
                <a:cubicBezTo>
                  <a:pt x="468080" y="1168964"/>
                  <a:pt x="584003" y="1020001"/>
                  <a:pt x="578570" y="867855"/>
                </a:cubicBezTo>
                <a:cubicBezTo>
                  <a:pt x="570131" y="787134"/>
                  <a:pt x="518785" y="738550"/>
                  <a:pt x="433927" y="723212"/>
                </a:cubicBezTo>
                <a:cubicBezTo>
                  <a:pt x="358161" y="721549"/>
                  <a:pt x="300720" y="785760"/>
                  <a:pt x="289284" y="867855"/>
                </a:cubicBezTo>
                <a:cubicBezTo>
                  <a:pt x="287366" y="959606"/>
                  <a:pt x="299423" y="1049099"/>
                  <a:pt x="289285" y="1157140"/>
                </a:cubicBezTo>
                <a:close/>
              </a:path>
              <a:path w="4628561" h="5656083" fill="darkenLess" stroke="0" extrusionOk="0">
                <a:moveTo>
                  <a:pt x="289285" y="1157140"/>
                </a:moveTo>
                <a:cubicBezTo>
                  <a:pt x="471472" y="1134434"/>
                  <a:pt x="573599" y="1040520"/>
                  <a:pt x="578570" y="867855"/>
                </a:cubicBezTo>
                <a:cubicBezTo>
                  <a:pt x="581307" y="769649"/>
                  <a:pt x="511673" y="723885"/>
                  <a:pt x="433927" y="723212"/>
                </a:cubicBezTo>
                <a:cubicBezTo>
                  <a:pt x="352305" y="721955"/>
                  <a:pt x="291169" y="791765"/>
                  <a:pt x="289284" y="867855"/>
                </a:cubicBezTo>
                <a:cubicBezTo>
                  <a:pt x="287423" y="984365"/>
                  <a:pt x="272350" y="1049512"/>
                  <a:pt x="289285" y="1157140"/>
                </a:cubicBezTo>
                <a:close/>
                <a:moveTo>
                  <a:pt x="4339276" y="578570"/>
                </a:moveTo>
                <a:cubicBezTo>
                  <a:pt x="4505998" y="610900"/>
                  <a:pt x="4600810" y="459081"/>
                  <a:pt x="4628561" y="289285"/>
                </a:cubicBezTo>
                <a:cubicBezTo>
                  <a:pt x="4639801" y="154171"/>
                  <a:pt x="4513403" y="2924"/>
                  <a:pt x="4339276" y="0"/>
                </a:cubicBezTo>
                <a:cubicBezTo>
                  <a:pt x="4181026" y="19352"/>
                  <a:pt x="4050536" y="138310"/>
                  <a:pt x="4049991" y="289285"/>
                </a:cubicBezTo>
                <a:cubicBezTo>
                  <a:pt x="4043585" y="376166"/>
                  <a:pt x="4117496" y="437307"/>
                  <a:pt x="4194634" y="433928"/>
                </a:cubicBezTo>
                <a:cubicBezTo>
                  <a:pt x="4271011" y="433853"/>
                  <a:pt x="4328399" y="378170"/>
                  <a:pt x="4339277" y="289285"/>
                </a:cubicBezTo>
                <a:cubicBezTo>
                  <a:pt x="4329197" y="387392"/>
                  <a:pt x="4344534" y="494889"/>
                  <a:pt x="4339276" y="578570"/>
                </a:cubicBezTo>
                <a:close/>
              </a:path>
              <a:path w="4628561" h="5656083" fill="none" extrusionOk="0">
                <a:moveTo>
                  <a:pt x="0" y="867855"/>
                </a:moveTo>
                <a:cubicBezTo>
                  <a:pt x="-15863" y="681908"/>
                  <a:pt x="150388" y="585419"/>
                  <a:pt x="289285" y="578570"/>
                </a:cubicBezTo>
                <a:cubicBezTo>
                  <a:pt x="457498" y="557071"/>
                  <a:pt x="777713" y="564813"/>
                  <a:pt x="953676" y="578570"/>
                </a:cubicBezTo>
                <a:cubicBezTo>
                  <a:pt x="1129639" y="592327"/>
                  <a:pt x="1414478" y="579477"/>
                  <a:pt x="1542854" y="578570"/>
                </a:cubicBezTo>
                <a:cubicBezTo>
                  <a:pt x="1671230" y="577663"/>
                  <a:pt x="1966493" y="596099"/>
                  <a:pt x="2244852" y="578570"/>
                </a:cubicBezTo>
                <a:cubicBezTo>
                  <a:pt x="2523211" y="561041"/>
                  <a:pt x="2664387" y="586974"/>
                  <a:pt x="2871636" y="578570"/>
                </a:cubicBezTo>
                <a:cubicBezTo>
                  <a:pt x="3078885" y="570166"/>
                  <a:pt x="3625932" y="623202"/>
                  <a:pt x="4049991" y="578570"/>
                </a:cubicBezTo>
                <a:cubicBezTo>
                  <a:pt x="4043293" y="508523"/>
                  <a:pt x="4051674" y="432999"/>
                  <a:pt x="4049991" y="289285"/>
                </a:cubicBezTo>
                <a:cubicBezTo>
                  <a:pt x="4023801" y="137919"/>
                  <a:pt x="4168945" y="180"/>
                  <a:pt x="4339276" y="0"/>
                </a:cubicBezTo>
                <a:cubicBezTo>
                  <a:pt x="4521551" y="1338"/>
                  <a:pt x="4640936" y="107275"/>
                  <a:pt x="4628561" y="289285"/>
                </a:cubicBezTo>
                <a:cubicBezTo>
                  <a:pt x="4626796" y="462723"/>
                  <a:pt x="4609451" y="704508"/>
                  <a:pt x="4628561" y="887002"/>
                </a:cubicBezTo>
                <a:cubicBezTo>
                  <a:pt x="4647671" y="1069496"/>
                  <a:pt x="4629494" y="1263244"/>
                  <a:pt x="4628561" y="1529708"/>
                </a:cubicBezTo>
                <a:cubicBezTo>
                  <a:pt x="4627628" y="1796172"/>
                  <a:pt x="4625426" y="1941772"/>
                  <a:pt x="4628561" y="2262393"/>
                </a:cubicBezTo>
                <a:cubicBezTo>
                  <a:pt x="4631696" y="2583014"/>
                  <a:pt x="4601831" y="2559707"/>
                  <a:pt x="4628561" y="2815120"/>
                </a:cubicBezTo>
                <a:cubicBezTo>
                  <a:pt x="4655291" y="3070533"/>
                  <a:pt x="4621284" y="3149962"/>
                  <a:pt x="4628561" y="3322858"/>
                </a:cubicBezTo>
                <a:cubicBezTo>
                  <a:pt x="4635838" y="3495754"/>
                  <a:pt x="4627673" y="3680762"/>
                  <a:pt x="4628561" y="3920575"/>
                </a:cubicBezTo>
                <a:cubicBezTo>
                  <a:pt x="4629449" y="4160388"/>
                  <a:pt x="4652412" y="4557901"/>
                  <a:pt x="4628561" y="4788228"/>
                </a:cubicBezTo>
                <a:cubicBezTo>
                  <a:pt x="4617795" y="4968635"/>
                  <a:pt x="4486687" y="5061122"/>
                  <a:pt x="4339276" y="5077513"/>
                </a:cubicBezTo>
                <a:cubicBezTo>
                  <a:pt x="4078194" y="5046963"/>
                  <a:pt x="3794760" y="5043908"/>
                  <a:pt x="3637278" y="5077513"/>
                </a:cubicBezTo>
                <a:cubicBezTo>
                  <a:pt x="3479796" y="5111118"/>
                  <a:pt x="3184407" y="5095490"/>
                  <a:pt x="3010493" y="5077513"/>
                </a:cubicBezTo>
                <a:cubicBezTo>
                  <a:pt x="2836580" y="5059536"/>
                  <a:pt x="2749422" y="5089326"/>
                  <a:pt x="2496530" y="5077513"/>
                </a:cubicBezTo>
                <a:cubicBezTo>
                  <a:pt x="2243638" y="5065700"/>
                  <a:pt x="2026709" y="5046760"/>
                  <a:pt x="1869746" y="5077513"/>
                </a:cubicBezTo>
                <a:cubicBezTo>
                  <a:pt x="1712783" y="5108266"/>
                  <a:pt x="1462676" y="5106998"/>
                  <a:pt x="1242961" y="5077513"/>
                </a:cubicBezTo>
                <a:cubicBezTo>
                  <a:pt x="1023246" y="5048028"/>
                  <a:pt x="714468" y="5081831"/>
                  <a:pt x="578570" y="5077513"/>
                </a:cubicBezTo>
                <a:cubicBezTo>
                  <a:pt x="587119" y="5139879"/>
                  <a:pt x="574761" y="5276834"/>
                  <a:pt x="578570" y="5366798"/>
                </a:cubicBezTo>
                <a:cubicBezTo>
                  <a:pt x="557231" y="5517313"/>
                  <a:pt x="440343" y="5651872"/>
                  <a:pt x="289285" y="5656083"/>
                </a:cubicBezTo>
                <a:cubicBezTo>
                  <a:pt x="123522" y="5645671"/>
                  <a:pt x="-22146" y="5500318"/>
                  <a:pt x="0" y="5366798"/>
                </a:cubicBezTo>
                <a:cubicBezTo>
                  <a:pt x="30616" y="5172048"/>
                  <a:pt x="20246" y="4939355"/>
                  <a:pt x="0" y="4679102"/>
                </a:cubicBezTo>
                <a:cubicBezTo>
                  <a:pt x="-20246" y="4418849"/>
                  <a:pt x="19273" y="4244755"/>
                  <a:pt x="0" y="4081386"/>
                </a:cubicBezTo>
                <a:cubicBezTo>
                  <a:pt x="-19273" y="3918017"/>
                  <a:pt x="-12221" y="3699263"/>
                  <a:pt x="0" y="3528658"/>
                </a:cubicBezTo>
                <a:cubicBezTo>
                  <a:pt x="12221" y="3358053"/>
                  <a:pt x="1137" y="3158965"/>
                  <a:pt x="0" y="2975931"/>
                </a:cubicBezTo>
                <a:cubicBezTo>
                  <a:pt x="-1137" y="2792897"/>
                  <a:pt x="5320" y="2494936"/>
                  <a:pt x="0" y="2288236"/>
                </a:cubicBezTo>
                <a:cubicBezTo>
                  <a:pt x="-5320" y="2081537"/>
                  <a:pt x="-15232" y="1982155"/>
                  <a:pt x="0" y="1690519"/>
                </a:cubicBezTo>
                <a:cubicBezTo>
                  <a:pt x="15232" y="1398883"/>
                  <a:pt x="-33346" y="1203555"/>
                  <a:pt x="0" y="867855"/>
                </a:cubicBezTo>
                <a:close/>
                <a:moveTo>
                  <a:pt x="4049991" y="578570"/>
                </a:moveTo>
                <a:cubicBezTo>
                  <a:pt x="4154352" y="572520"/>
                  <a:pt x="4221713" y="586471"/>
                  <a:pt x="4339276" y="578570"/>
                </a:cubicBezTo>
                <a:cubicBezTo>
                  <a:pt x="4493113" y="590932"/>
                  <a:pt x="4641553" y="438000"/>
                  <a:pt x="4628561" y="289285"/>
                </a:cubicBezTo>
                <a:moveTo>
                  <a:pt x="4339276" y="578570"/>
                </a:moveTo>
                <a:cubicBezTo>
                  <a:pt x="4352661" y="493015"/>
                  <a:pt x="4343157" y="368361"/>
                  <a:pt x="4339276" y="289285"/>
                </a:cubicBezTo>
                <a:cubicBezTo>
                  <a:pt x="4352312" y="362280"/>
                  <a:pt x="4280962" y="446000"/>
                  <a:pt x="4194633" y="433928"/>
                </a:cubicBezTo>
                <a:cubicBezTo>
                  <a:pt x="4113330" y="426489"/>
                  <a:pt x="4031134" y="364401"/>
                  <a:pt x="4049990" y="289285"/>
                </a:cubicBezTo>
                <a:moveTo>
                  <a:pt x="289285" y="1157140"/>
                </a:moveTo>
                <a:cubicBezTo>
                  <a:pt x="281229" y="1016495"/>
                  <a:pt x="282684" y="983649"/>
                  <a:pt x="289285" y="867855"/>
                </a:cubicBezTo>
                <a:cubicBezTo>
                  <a:pt x="295388" y="802988"/>
                  <a:pt x="355757" y="728965"/>
                  <a:pt x="433928" y="723212"/>
                </a:cubicBezTo>
                <a:cubicBezTo>
                  <a:pt x="529640" y="721631"/>
                  <a:pt x="582681" y="788453"/>
                  <a:pt x="578571" y="867855"/>
                </a:cubicBezTo>
                <a:cubicBezTo>
                  <a:pt x="599860" y="1048653"/>
                  <a:pt x="449264" y="1166672"/>
                  <a:pt x="289286" y="1157140"/>
                </a:cubicBezTo>
                <a:cubicBezTo>
                  <a:pt x="159260" y="1171536"/>
                  <a:pt x="10929" y="1025260"/>
                  <a:pt x="1" y="867855"/>
                </a:cubicBezTo>
                <a:moveTo>
                  <a:pt x="578570" y="867855"/>
                </a:moveTo>
                <a:cubicBezTo>
                  <a:pt x="558383" y="1007979"/>
                  <a:pt x="578393" y="1208466"/>
                  <a:pt x="578570" y="1427138"/>
                </a:cubicBezTo>
                <a:cubicBezTo>
                  <a:pt x="578747" y="1645810"/>
                  <a:pt x="569225" y="1933615"/>
                  <a:pt x="578570" y="2070614"/>
                </a:cubicBezTo>
                <a:cubicBezTo>
                  <a:pt x="587915" y="2207613"/>
                  <a:pt x="592857" y="2487655"/>
                  <a:pt x="578570" y="2671994"/>
                </a:cubicBezTo>
                <a:cubicBezTo>
                  <a:pt x="564283" y="2856333"/>
                  <a:pt x="589608" y="2965110"/>
                  <a:pt x="578570" y="3147084"/>
                </a:cubicBezTo>
                <a:cubicBezTo>
                  <a:pt x="567533" y="3329058"/>
                  <a:pt x="568227" y="3640085"/>
                  <a:pt x="578570" y="3790560"/>
                </a:cubicBezTo>
                <a:cubicBezTo>
                  <a:pt x="588913" y="3941035"/>
                  <a:pt x="578641" y="4284149"/>
                  <a:pt x="578570" y="4434037"/>
                </a:cubicBezTo>
                <a:cubicBezTo>
                  <a:pt x="578499" y="4583925"/>
                  <a:pt x="570060" y="4874088"/>
                  <a:pt x="578570" y="5077513"/>
                </a:cubicBezTo>
              </a:path>
              <a:path w="4628561" h="5656083" fill="none" stroke="0" extrusionOk="0">
                <a:moveTo>
                  <a:pt x="0" y="867855"/>
                </a:moveTo>
                <a:cubicBezTo>
                  <a:pt x="-27925" y="713857"/>
                  <a:pt x="161935" y="572628"/>
                  <a:pt x="289285" y="578570"/>
                </a:cubicBezTo>
                <a:cubicBezTo>
                  <a:pt x="625688" y="548865"/>
                  <a:pt x="802292" y="558694"/>
                  <a:pt x="991283" y="578570"/>
                </a:cubicBezTo>
                <a:cubicBezTo>
                  <a:pt x="1180274" y="598446"/>
                  <a:pt x="1385832" y="595789"/>
                  <a:pt x="1618068" y="578570"/>
                </a:cubicBezTo>
                <a:cubicBezTo>
                  <a:pt x="1850305" y="561351"/>
                  <a:pt x="1896936" y="588002"/>
                  <a:pt x="2132031" y="578570"/>
                </a:cubicBezTo>
                <a:cubicBezTo>
                  <a:pt x="2367126" y="569138"/>
                  <a:pt x="2478640" y="560456"/>
                  <a:pt x="2683601" y="578570"/>
                </a:cubicBezTo>
                <a:cubicBezTo>
                  <a:pt x="2888562" y="596685"/>
                  <a:pt x="3086373" y="608958"/>
                  <a:pt x="3347993" y="578570"/>
                </a:cubicBezTo>
                <a:cubicBezTo>
                  <a:pt x="3609613" y="548182"/>
                  <a:pt x="3738496" y="578874"/>
                  <a:pt x="4049991" y="578570"/>
                </a:cubicBezTo>
                <a:cubicBezTo>
                  <a:pt x="4064074" y="488177"/>
                  <a:pt x="4063220" y="391151"/>
                  <a:pt x="4049991" y="289285"/>
                </a:cubicBezTo>
                <a:cubicBezTo>
                  <a:pt x="4043386" y="143189"/>
                  <a:pt x="4183397" y="-18419"/>
                  <a:pt x="4339276" y="0"/>
                </a:cubicBezTo>
                <a:cubicBezTo>
                  <a:pt x="4522543" y="16660"/>
                  <a:pt x="4633698" y="141379"/>
                  <a:pt x="4628561" y="289285"/>
                </a:cubicBezTo>
                <a:cubicBezTo>
                  <a:pt x="4620014" y="534435"/>
                  <a:pt x="4648253" y="687144"/>
                  <a:pt x="4628561" y="887002"/>
                </a:cubicBezTo>
                <a:cubicBezTo>
                  <a:pt x="4608869" y="1086860"/>
                  <a:pt x="4636025" y="1211657"/>
                  <a:pt x="4628561" y="1394740"/>
                </a:cubicBezTo>
                <a:cubicBezTo>
                  <a:pt x="4621097" y="1577823"/>
                  <a:pt x="4615767" y="1877124"/>
                  <a:pt x="4628561" y="2127425"/>
                </a:cubicBezTo>
                <a:cubicBezTo>
                  <a:pt x="4641355" y="2377727"/>
                  <a:pt x="4624030" y="2567572"/>
                  <a:pt x="4628561" y="2680152"/>
                </a:cubicBezTo>
                <a:cubicBezTo>
                  <a:pt x="4633092" y="2792732"/>
                  <a:pt x="4619958" y="2988850"/>
                  <a:pt x="4628561" y="3187890"/>
                </a:cubicBezTo>
                <a:cubicBezTo>
                  <a:pt x="4637164" y="3386930"/>
                  <a:pt x="4628170" y="3587089"/>
                  <a:pt x="4628561" y="3875585"/>
                </a:cubicBezTo>
                <a:cubicBezTo>
                  <a:pt x="4628952" y="4164081"/>
                  <a:pt x="4621353" y="4437142"/>
                  <a:pt x="4628561" y="4788228"/>
                </a:cubicBezTo>
                <a:cubicBezTo>
                  <a:pt x="4639347" y="4963428"/>
                  <a:pt x="4515955" y="5075291"/>
                  <a:pt x="4339276" y="5077513"/>
                </a:cubicBezTo>
                <a:cubicBezTo>
                  <a:pt x="4148576" y="5051153"/>
                  <a:pt x="3871153" y="5051374"/>
                  <a:pt x="3712492" y="5077513"/>
                </a:cubicBezTo>
                <a:cubicBezTo>
                  <a:pt x="3553831" y="5103652"/>
                  <a:pt x="3309678" y="5071768"/>
                  <a:pt x="3198529" y="5077513"/>
                </a:cubicBezTo>
                <a:cubicBezTo>
                  <a:pt x="3087380" y="5083258"/>
                  <a:pt x="2850334" y="5051475"/>
                  <a:pt x="2609351" y="5077513"/>
                </a:cubicBezTo>
                <a:cubicBezTo>
                  <a:pt x="2368368" y="5103551"/>
                  <a:pt x="2240970" y="5067908"/>
                  <a:pt x="2020174" y="5077513"/>
                </a:cubicBezTo>
                <a:cubicBezTo>
                  <a:pt x="1799378" y="5087118"/>
                  <a:pt x="1624618" y="5099506"/>
                  <a:pt x="1468604" y="5077513"/>
                </a:cubicBezTo>
                <a:cubicBezTo>
                  <a:pt x="1312590" y="5055521"/>
                  <a:pt x="973444" y="5041000"/>
                  <a:pt x="578570" y="5077513"/>
                </a:cubicBezTo>
                <a:cubicBezTo>
                  <a:pt x="575540" y="5205538"/>
                  <a:pt x="583629" y="5263916"/>
                  <a:pt x="578570" y="5366798"/>
                </a:cubicBezTo>
                <a:cubicBezTo>
                  <a:pt x="589445" y="5520784"/>
                  <a:pt x="437067" y="5687827"/>
                  <a:pt x="289285" y="5656083"/>
                </a:cubicBezTo>
                <a:cubicBezTo>
                  <a:pt x="142385" y="5620061"/>
                  <a:pt x="12669" y="5548481"/>
                  <a:pt x="0" y="5366798"/>
                </a:cubicBezTo>
                <a:cubicBezTo>
                  <a:pt x="-19115" y="5255548"/>
                  <a:pt x="26119" y="4985811"/>
                  <a:pt x="0" y="4814071"/>
                </a:cubicBezTo>
                <a:cubicBezTo>
                  <a:pt x="-26119" y="4642331"/>
                  <a:pt x="-9360" y="4452269"/>
                  <a:pt x="0" y="4171365"/>
                </a:cubicBezTo>
                <a:cubicBezTo>
                  <a:pt x="9360" y="3890461"/>
                  <a:pt x="27476" y="3659611"/>
                  <a:pt x="0" y="3483669"/>
                </a:cubicBezTo>
                <a:cubicBezTo>
                  <a:pt x="-27476" y="3307727"/>
                  <a:pt x="19437" y="3180430"/>
                  <a:pt x="0" y="2975931"/>
                </a:cubicBezTo>
                <a:cubicBezTo>
                  <a:pt x="-19437" y="2771432"/>
                  <a:pt x="-29777" y="2435531"/>
                  <a:pt x="0" y="2288236"/>
                </a:cubicBezTo>
                <a:cubicBezTo>
                  <a:pt x="29777" y="2140941"/>
                  <a:pt x="21662" y="1824174"/>
                  <a:pt x="0" y="1555551"/>
                </a:cubicBezTo>
                <a:cubicBezTo>
                  <a:pt x="-21662" y="1286928"/>
                  <a:pt x="-28334" y="1157802"/>
                  <a:pt x="0" y="867855"/>
                </a:cubicBezTo>
                <a:close/>
                <a:moveTo>
                  <a:pt x="4049991" y="578570"/>
                </a:moveTo>
                <a:cubicBezTo>
                  <a:pt x="4109314" y="592074"/>
                  <a:pt x="4257070" y="584740"/>
                  <a:pt x="4339276" y="578570"/>
                </a:cubicBezTo>
                <a:cubicBezTo>
                  <a:pt x="4480327" y="583534"/>
                  <a:pt x="4618045" y="485956"/>
                  <a:pt x="4628561" y="289285"/>
                </a:cubicBezTo>
                <a:moveTo>
                  <a:pt x="4339276" y="578570"/>
                </a:moveTo>
                <a:cubicBezTo>
                  <a:pt x="4327502" y="495886"/>
                  <a:pt x="4330986" y="381344"/>
                  <a:pt x="4339276" y="289285"/>
                </a:cubicBezTo>
                <a:cubicBezTo>
                  <a:pt x="4332300" y="354037"/>
                  <a:pt x="4269934" y="442969"/>
                  <a:pt x="4194633" y="433928"/>
                </a:cubicBezTo>
                <a:cubicBezTo>
                  <a:pt x="4100706" y="425861"/>
                  <a:pt x="4042173" y="357238"/>
                  <a:pt x="4049990" y="289285"/>
                </a:cubicBezTo>
                <a:moveTo>
                  <a:pt x="289285" y="1157140"/>
                </a:moveTo>
                <a:cubicBezTo>
                  <a:pt x="283451" y="1029198"/>
                  <a:pt x="277357" y="985452"/>
                  <a:pt x="289285" y="867855"/>
                </a:cubicBezTo>
                <a:cubicBezTo>
                  <a:pt x="295067" y="788244"/>
                  <a:pt x="364833" y="715733"/>
                  <a:pt x="433928" y="723212"/>
                </a:cubicBezTo>
                <a:cubicBezTo>
                  <a:pt x="507435" y="737542"/>
                  <a:pt x="580857" y="802235"/>
                  <a:pt x="578571" y="867855"/>
                </a:cubicBezTo>
                <a:cubicBezTo>
                  <a:pt x="617758" y="1026942"/>
                  <a:pt x="430429" y="1190752"/>
                  <a:pt x="289286" y="1157140"/>
                </a:cubicBezTo>
                <a:cubicBezTo>
                  <a:pt x="124727" y="1157327"/>
                  <a:pt x="5022" y="1033537"/>
                  <a:pt x="1" y="867855"/>
                </a:cubicBezTo>
                <a:moveTo>
                  <a:pt x="578570" y="867855"/>
                </a:moveTo>
                <a:cubicBezTo>
                  <a:pt x="561296" y="988662"/>
                  <a:pt x="588652" y="1189070"/>
                  <a:pt x="578570" y="1427138"/>
                </a:cubicBezTo>
                <a:cubicBezTo>
                  <a:pt x="568488" y="1665206"/>
                  <a:pt x="594867" y="1765318"/>
                  <a:pt x="578570" y="1902228"/>
                </a:cubicBezTo>
                <a:cubicBezTo>
                  <a:pt x="562274" y="2039138"/>
                  <a:pt x="581168" y="2224590"/>
                  <a:pt x="578570" y="2419415"/>
                </a:cubicBezTo>
                <a:cubicBezTo>
                  <a:pt x="575972" y="2614240"/>
                  <a:pt x="604174" y="2802475"/>
                  <a:pt x="578570" y="2936601"/>
                </a:cubicBezTo>
                <a:cubicBezTo>
                  <a:pt x="552966" y="3070727"/>
                  <a:pt x="560838" y="3282030"/>
                  <a:pt x="578570" y="3411691"/>
                </a:cubicBezTo>
                <a:cubicBezTo>
                  <a:pt x="596303" y="3541352"/>
                  <a:pt x="591639" y="3774015"/>
                  <a:pt x="578570" y="3970974"/>
                </a:cubicBezTo>
                <a:cubicBezTo>
                  <a:pt x="565501" y="4167933"/>
                  <a:pt x="585139" y="4212730"/>
                  <a:pt x="578570" y="4446064"/>
                </a:cubicBezTo>
                <a:cubicBezTo>
                  <a:pt x="572002" y="4679398"/>
                  <a:pt x="595425" y="4864628"/>
                  <a:pt x="578570" y="5077513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   Otkrića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 mikrobiologije na početku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XX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. stoljeća omogućila su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pronalazak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lijekova protiv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mnogih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bolesti. Jedan od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najzaslužnijih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na tom području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bio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je škotski mikrobiolog 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err="1" smtClean="0">
                <a:solidFill>
                  <a:schemeClr val="tx1"/>
                </a:solidFill>
                <a:effectLst/>
              </a:rPr>
              <a:t>Alexander</a:t>
            </a:r>
            <a:r>
              <a:rPr lang="hr-HR" sz="2000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Fleming. Godine 1928.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on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je iz jedne vrste plijesni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uspio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izdvojiti tvar koju je nazvao penicilinom.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Dobio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je Nobelovu nagradu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za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medicinu i fiziologiju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1945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. godine.</a:t>
            </a:r>
            <a:endParaRPr lang="hr-HR" sz="2000" b="1" dirty="0">
              <a:solidFill>
                <a:schemeClr val="tx1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B39632CF-75CD-477F-B681-81EBBC916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401" y="1556588"/>
            <a:ext cx="6853287" cy="5073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35188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vitak: vodoravno 5">
            <a:extLst>
              <a:ext uri="{FF2B5EF4-FFF2-40B4-BE49-F238E27FC236}">
                <a16:creationId xmlns:a16="http://schemas.microsoft.com/office/drawing/2014/main" xmlns="" id="{2A0E3660-1A9F-4580-8415-3A528251EDC3}"/>
              </a:ext>
            </a:extLst>
          </p:cNvPr>
          <p:cNvSpPr/>
          <p:nvPr/>
        </p:nvSpPr>
        <p:spPr>
          <a:xfrm>
            <a:off x="490193" y="1286758"/>
            <a:ext cx="4628561" cy="5656083"/>
          </a:xfrm>
          <a:custGeom>
            <a:avLst/>
            <a:gdLst>
              <a:gd name="connsiteX0" fmla="*/ 4628561 w 4628561"/>
              <a:gd name="connsiteY0" fmla="*/ 289285 h 5656083"/>
              <a:gd name="connsiteX1" fmla="*/ 4339276 w 4628561"/>
              <a:gd name="connsiteY1" fmla="*/ 578570 h 5656083"/>
              <a:gd name="connsiteX2" fmla="*/ 4339276 w 4628561"/>
              <a:gd name="connsiteY2" fmla="*/ 289285 h 5656083"/>
              <a:gd name="connsiteX3" fmla="*/ 4194633 w 4628561"/>
              <a:gd name="connsiteY3" fmla="*/ 433928 h 5656083"/>
              <a:gd name="connsiteX4" fmla="*/ 4049990 w 4628561"/>
              <a:gd name="connsiteY4" fmla="*/ 289285 h 5656083"/>
              <a:gd name="connsiteX5" fmla="*/ 4049991 w 4628561"/>
              <a:gd name="connsiteY5" fmla="*/ 578570 h 5656083"/>
              <a:gd name="connsiteX6" fmla="*/ 3347993 w 4628561"/>
              <a:gd name="connsiteY6" fmla="*/ 578570 h 5656083"/>
              <a:gd name="connsiteX7" fmla="*/ 2758815 w 4628561"/>
              <a:gd name="connsiteY7" fmla="*/ 578570 h 5656083"/>
              <a:gd name="connsiteX8" fmla="*/ 2169638 w 4628561"/>
              <a:gd name="connsiteY8" fmla="*/ 578570 h 5656083"/>
              <a:gd name="connsiteX9" fmla="*/ 1467640 w 4628561"/>
              <a:gd name="connsiteY9" fmla="*/ 578570 h 5656083"/>
              <a:gd name="connsiteX10" fmla="*/ 289285 w 4628561"/>
              <a:gd name="connsiteY10" fmla="*/ 578570 h 5656083"/>
              <a:gd name="connsiteX11" fmla="*/ 0 w 4628561"/>
              <a:gd name="connsiteY11" fmla="*/ 867855 h 5656083"/>
              <a:gd name="connsiteX12" fmla="*/ 0 w 4628561"/>
              <a:gd name="connsiteY12" fmla="*/ 1420582 h 5656083"/>
              <a:gd name="connsiteX13" fmla="*/ 0 w 4628561"/>
              <a:gd name="connsiteY13" fmla="*/ 2018299 h 5656083"/>
              <a:gd name="connsiteX14" fmla="*/ 0 w 4628561"/>
              <a:gd name="connsiteY14" fmla="*/ 2526037 h 5656083"/>
              <a:gd name="connsiteX15" fmla="*/ 0 w 4628561"/>
              <a:gd name="connsiteY15" fmla="*/ 3168743 h 5656083"/>
              <a:gd name="connsiteX16" fmla="*/ 0 w 4628561"/>
              <a:gd name="connsiteY16" fmla="*/ 3811449 h 5656083"/>
              <a:gd name="connsiteX17" fmla="*/ 0 w 4628561"/>
              <a:gd name="connsiteY17" fmla="*/ 4499145 h 5656083"/>
              <a:gd name="connsiteX18" fmla="*/ 0 w 4628561"/>
              <a:gd name="connsiteY18" fmla="*/ 5366798 h 5656083"/>
              <a:gd name="connsiteX19" fmla="*/ 289285 w 4628561"/>
              <a:gd name="connsiteY19" fmla="*/ 5656083 h 5656083"/>
              <a:gd name="connsiteX20" fmla="*/ 578570 w 4628561"/>
              <a:gd name="connsiteY20" fmla="*/ 5366798 h 5656083"/>
              <a:gd name="connsiteX21" fmla="*/ 578570 w 4628561"/>
              <a:gd name="connsiteY21" fmla="*/ 5077513 h 5656083"/>
              <a:gd name="connsiteX22" fmla="*/ 1130140 w 4628561"/>
              <a:gd name="connsiteY22" fmla="*/ 5077513 h 5656083"/>
              <a:gd name="connsiteX23" fmla="*/ 1794532 w 4628561"/>
              <a:gd name="connsiteY23" fmla="*/ 5077513 h 5656083"/>
              <a:gd name="connsiteX24" fmla="*/ 2458923 w 4628561"/>
              <a:gd name="connsiteY24" fmla="*/ 5077513 h 5656083"/>
              <a:gd name="connsiteX25" fmla="*/ 3048100 w 4628561"/>
              <a:gd name="connsiteY25" fmla="*/ 5077513 h 5656083"/>
              <a:gd name="connsiteX26" fmla="*/ 3562063 w 4628561"/>
              <a:gd name="connsiteY26" fmla="*/ 5077513 h 5656083"/>
              <a:gd name="connsiteX27" fmla="*/ 4339276 w 4628561"/>
              <a:gd name="connsiteY27" fmla="*/ 5077513 h 5656083"/>
              <a:gd name="connsiteX28" fmla="*/ 4628561 w 4628561"/>
              <a:gd name="connsiteY28" fmla="*/ 4788228 h 5656083"/>
              <a:gd name="connsiteX29" fmla="*/ 4628561 w 4628561"/>
              <a:gd name="connsiteY29" fmla="*/ 4280490 h 5656083"/>
              <a:gd name="connsiteX30" fmla="*/ 4628561 w 4628561"/>
              <a:gd name="connsiteY30" fmla="*/ 3727763 h 5656083"/>
              <a:gd name="connsiteX31" fmla="*/ 4628561 w 4628561"/>
              <a:gd name="connsiteY31" fmla="*/ 3175036 h 5656083"/>
              <a:gd name="connsiteX32" fmla="*/ 4628561 w 4628561"/>
              <a:gd name="connsiteY32" fmla="*/ 2442351 h 5656083"/>
              <a:gd name="connsiteX33" fmla="*/ 4628561 w 4628561"/>
              <a:gd name="connsiteY33" fmla="*/ 1889623 h 5656083"/>
              <a:gd name="connsiteX34" fmla="*/ 4628561 w 4628561"/>
              <a:gd name="connsiteY34" fmla="*/ 1336896 h 5656083"/>
              <a:gd name="connsiteX35" fmla="*/ 4628561 w 4628561"/>
              <a:gd name="connsiteY35" fmla="*/ 289285 h 5656083"/>
              <a:gd name="connsiteX36" fmla="*/ 289285 w 4628561"/>
              <a:gd name="connsiteY36" fmla="*/ 1157140 h 5656083"/>
              <a:gd name="connsiteX37" fmla="*/ 578570 w 4628561"/>
              <a:gd name="connsiteY37" fmla="*/ 867855 h 5656083"/>
              <a:gd name="connsiteX38" fmla="*/ 433927 w 4628561"/>
              <a:gd name="connsiteY38" fmla="*/ 723212 h 5656083"/>
              <a:gd name="connsiteX39" fmla="*/ 289284 w 4628561"/>
              <a:gd name="connsiteY39" fmla="*/ 867855 h 5656083"/>
              <a:gd name="connsiteX40" fmla="*/ 289285 w 4628561"/>
              <a:gd name="connsiteY40" fmla="*/ 1157140 h 5656083"/>
              <a:gd name="connsiteX0" fmla="*/ 289285 w 4628561"/>
              <a:gd name="connsiteY0" fmla="*/ 1157140 h 5656083"/>
              <a:gd name="connsiteX1" fmla="*/ 578570 w 4628561"/>
              <a:gd name="connsiteY1" fmla="*/ 867855 h 5656083"/>
              <a:gd name="connsiteX2" fmla="*/ 433927 w 4628561"/>
              <a:gd name="connsiteY2" fmla="*/ 723212 h 5656083"/>
              <a:gd name="connsiteX3" fmla="*/ 289284 w 4628561"/>
              <a:gd name="connsiteY3" fmla="*/ 867855 h 5656083"/>
              <a:gd name="connsiteX4" fmla="*/ 289285 w 4628561"/>
              <a:gd name="connsiteY4" fmla="*/ 1157140 h 5656083"/>
              <a:gd name="connsiteX5" fmla="*/ 4339276 w 4628561"/>
              <a:gd name="connsiteY5" fmla="*/ 578570 h 5656083"/>
              <a:gd name="connsiteX6" fmla="*/ 4628561 w 4628561"/>
              <a:gd name="connsiteY6" fmla="*/ 289285 h 5656083"/>
              <a:gd name="connsiteX7" fmla="*/ 4339276 w 4628561"/>
              <a:gd name="connsiteY7" fmla="*/ 0 h 5656083"/>
              <a:gd name="connsiteX8" fmla="*/ 4049991 w 4628561"/>
              <a:gd name="connsiteY8" fmla="*/ 289285 h 5656083"/>
              <a:gd name="connsiteX9" fmla="*/ 4194634 w 4628561"/>
              <a:gd name="connsiteY9" fmla="*/ 433928 h 5656083"/>
              <a:gd name="connsiteX10" fmla="*/ 4339277 w 4628561"/>
              <a:gd name="connsiteY10" fmla="*/ 289285 h 5656083"/>
              <a:gd name="connsiteX11" fmla="*/ 4339276 w 4628561"/>
              <a:gd name="connsiteY11" fmla="*/ 578570 h 5656083"/>
              <a:gd name="connsiteX0" fmla="*/ 0 w 4628561"/>
              <a:gd name="connsiteY0" fmla="*/ 867855 h 5656083"/>
              <a:gd name="connsiteX1" fmla="*/ 289285 w 4628561"/>
              <a:gd name="connsiteY1" fmla="*/ 578570 h 5656083"/>
              <a:gd name="connsiteX2" fmla="*/ 953676 w 4628561"/>
              <a:gd name="connsiteY2" fmla="*/ 578570 h 5656083"/>
              <a:gd name="connsiteX3" fmla="*/ 1542854 w 4628561"/>
              <a:gd name="connsiteY3" fmla="*/ 578570 h 5656083"/>
              <a:gd name="connsiteX4" fmla="*/ 2244852 w 4628561"/>
              <a:gd name="connsiteY4" fmla="*/ 578570 h 5656083"/>
              <a:gd name="connsiteX5" fmla="*/ 2871636 w 4628561"/>
              <a:gd name="connsiteY5" fmla="*/ 578570 h 5656083"/>
              <a:gd name="connsiteX6" fmla="*/ 4049991 w 4628561"/>
              <a:gd name="connsiteY6" fmla="*/ 578570 h 5656083"/>
              <a:gd name="connsiteX7" fmla="*/ 4049991 w 4628561"/>
              <a:gd name="connsiteY7" fmla="*/ 289285 h 5656083"/>
              <a:gd name="connsiteX8" fmla="*/ 4339276 w 4628561"/>
              <a:gd name="connsiteY8" fmla="*/ 0 h 5656083"/>
              <a:gd name="connsiteX9" fmla="*/ 4628561 w 4628561"/>
              <a:gd name="connsiteY9" fmla="*/ 289285 h 5656083"/>
              <a:gd name="connsiteX10" fmla="*/ 4628561 w 4628561"/>
              <a:gd name="connsiteY10" fmla="*/ 887002 h 5656083"/>
              <a:gd name="connsiteX11" fmla="*/ 4628561 w 4628561"/>
              <a:gd name="connsiteY11" fmla="*/ 1529708 h 5656083"/>
              <a:gd name="connsiteX12" fmla="*/ 4628561 w 4628561"/>
              <a:gd name="connsiteY12" fmla="*/ 2262393 h 5656083"/>
              <a:gd name="connsiteX13" fmla="*/ 4628561 w 4628561"/>
              <a:gd name="connsiteY13" fmla="*/ 2815120 h 5656083"/>
              <a:gd name="connsiteX14" fmla="*/ 4628561 w 4628561"/>
              <a:gd name="connsiteY14" fmla="*/ 3322858 h 5656083"/>
              <a:gd name="connsiteX15" fmla="*/ 4628561 w 4628561"/>
              <a:gd name="connsiteY15" fmla="*/ 3920575 h 5656083"/>
              <a:gd name="connsiteX16" fmla="*/ 4628561 w 4628561"/>
              <a:gd name="connsiteY16" fmla="*/ 4788228 h 5656083"/>
              <a:gd name="connsiteX17" fmla="*/ 4339276 w 4628561"/>
              <a:gd name="connsiteY17" fmla="*/ 5077513 h 5656083"/>
              <a:gd name="connsiteX18" fmla="*/ 3637278 w 4628561"/>
              <a:gd name="connsiteY18" fmla="*/ 5077513 h 5656083"/>
              <a:gd name="connsiteX19" fmla="*/ 3010493 w 4628561"/>
              <a:gd name="connsiteY19" fmla="*/ 5077513 h 5656083"/>
              <a:gd name="connsiteX20" fmla="*/ 2496530 w 4628561"/>
              <a:gd name="connsiteY20" fmla="*/ 5077513 h 5656083"/>
              <a:gd name="connsiteX21" fmla="*/ 1869746 w 4628561"/>
              <a:gd name="connsiteY21" fmla="*/ 5077513 h 5656083"/>
              <a:gd name="connsiteX22" fmla="*/ 1242961 w 4628561"/>
              <a:gd name="connsiteY22" fmla="*/ 5077513 h 5656083"/>
              <a:gd name="connsiteX23" fmla="*/ 578570 w 4628561"/>
              <a:gd name="connsiteY23" fmla="*/ 5077513 h 5656083"/>
              <a:gd name="connsiteX24" fmla="*/ 578570 w 4628561"/>
              <a:gd name="connsiteY24" fmla="*/ 5366798 h 5656083"/>
              <a:gd name="connsiteX25" fmla="*/ 289285 w 4628561"/>
              <a:gd name="connsiteY25" fmla="*/ 5656083 h 5656083"/>
              <a:gd name="connsiteX26" fmla="*/ 0 w 4628561"/>
              <a:gd name="connsiteY26" fmla="*/ 5366798 h 5656083"/>
              <a:gd name="connsiteX27" fmla="*/ 0 w 4628561"/>
              <a:gd name="connsiteY27" fmla="*/ 4679102 h 5656083"/>
              <a:gd name="connsiteX28" fmla="*/ 0 w 4628561"/>
              <a:gd name="connsiteY28" fmla="*/ 4081386 h 5656083"/>
              <a:gd name="connsiteX29" fmla="*/ 0 w 4628561"/>
              <a:gd name="connsiteY29" fmla="*/ 3528658 h 5656083"/>
              <a:gd name="connsiteX30" fmla="*/ 0 w 4628561"/>
              <a:gd name="connsiteY30" fmla="*/ 2975931 h 5656083"/>
              <a:gd name="connsiteX31" fmla="*/ 0 w 4628561"/>
              <a:gd name="connsiteY31" fmla="*/ 2288236 h 5656083"/>
              <a:gd name="connsiteX32" fmla="*/ 0 w 4628561"/>
              <a:gd name="connsiteY32" fmla="*/ 1690519 h 5656083"/>
              <a:gd name="connsiteX33" fmla="*/ 0 w 4628561"/>
              <a:gd name="connsiteY33" fmla="*/ 867855 h 5656083"/>
              <a:gd name="connsiteX34" fmla="*/ 4049991 w 4628561"/>
              <a:gd name="connsiteY34" fmla="*/ 578570 h 5656083"/>
              <a:gd name="connsiteX35" fmla="*/ 4339276 w 4628561"/>
              <a:gd name="connsiteY35" fmla="*/ 578570 h 5656083"/>
              <a:gd name="connsiteX36" fmla="*/ 4628561 w 4628561"/>
              <a:gd name="connsiteY36" fmla="*/ 289285 h 5656083"/>
              <a:gd name="connsiteX37" fmla="*/ 4339276 w 4628561"/>
              <a:gd name="connsiteY37" fmla="*/ 578570 h 5656083"/>
              <a:gd name="connsiteX38" fmla="*/ 4339276 w 4628561"/>
              <a:gd name="connsiteY38" fmla="*/ 289285 h 5656083"/>
              <a:gd name="connsiteX39" fmla="*/ 4194633 w 4628561"/>
              <a:gd name="connsiteY39" fmla="*/ 433928 h 5656083"/>
              <a:gd name="connsiteX40" fmla="*/ 4049990 w 4628561"/>
              <a:gd name="connsiteY40" fmla="*/ 289285 h 5656083"/>
              <a:gd name="connsiteX41" fmla="*/ 289285 w 4628561"/>
              <a:gd name="connsiteY41" fmla="*/ 1157140 h 5656083"/>
              <a:gd name="connsiteX42" fmla="*/ 289285 w 4628561"/>
              <a:gd name="connsiteY42" fmla="*/ 867855 h 5656083"/>
              <a:gd name="connsiteX43" fmla="*/ 433928 w 4628561"/>
              <a:gd name="connsiteY43" fmla="*/ 723212 h 5656083"/>
              <a:gd name="connsiteX44" fmla="*/ 578571 w 4628561"/>
              <a:gd name="connsiteY44" fmla="*/ 867855 h 5656083"/>
              <a:gd name="connsiteX45" fmla="*/ 289286 w 4628561"/>
              <a:gd name="connsiteY45" fmla="*/ 1157140 h 5656083"/>
              <a:gd name="connsiteX46" fmla="*/ 1 w 4628561"/>
              <a:gd name="connsiteY46" fmla="*/ 867855 h 5656083"/>
              <a:gd name="connsiteX47" fmla="*/ 578570 w 4628561"/>
              <a:gd name="connsiteY47" fmla="*/ 867855 h 5656083"/>
              <a:gd name="connsiteX48" fmla="*/ 578570 w 4628561"/>
              <a:gd name="connsiteY48" fmla="*/ 1427138 h 5656083"/>
              <a:gd name="connsiteX49" fmla="*/ 578570 w 4628561"/>
              <a:gd name="connsiteY49" fmla="*/ 2070614 h 5656083"/>
              <a:gd name="connsiteX50" fmla="*/ 578570 w 4628561"/>
              <a:gd name="connsiteY50" fmla="*/ 2671994 h 5656083"/>
              <a:gd name="connsiteX51" fmla="*/ 578570 w 4628561"/>
              <a:gd name="connsiteY51" fmla="*/ 3147084 h 5656083"/>
              <a:gd name="connsiteX52" fmla="*/ 578570 w 4628561"/>
              <a:gd name="connsiteY52" fmla="*/ 3790560 h 5656083"/>
              <a:gd name="connsiteX53" fmla="*/ 578570 w 4628561"/>
              <a:gd name="connsiteY53" fmla="*/ 4434037 h 5656083"/>
              <a:gd name="connsiteX54" fmla="*/ 578570 w 4628561"/>
              <a:gd name="connsiteY54" fmla="*/ 5077513 h 5656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628561" h="5656083" stroke="0" extrusionOk="0">
                <a:moveTo>
                  <a:pt x="4628561" y="289285"/>
                </a:moveTo>
                <a:cubicBezTo>
                  <a:pt x="4601224" y="431550"/>
                  <a:pt x="4501579" y="542647"/>
                  <a:pt x="4339276" y="578570"/>
                </a:cubicBezTo>
                <a:cubicBezTo>
                  <a:pt x="4325283" y="515328"/>
                  <a:pt x="4338187" y="394084"/>
                  <a:pt x="4339276" y="289285"/>
                </a:cubicBezTo>
                <a:cubicBezTo>
                  <a:pt x="4330709" y="358643"/>
                  <a:pt x="4285476" y="436897"/>
                  <a:pt x="4194633" y="433928"/>
                </a:cubicBezTo>
                <a:cubicBezTo>
                  <a:pt x="4109368" y="425460"/>
                  <a:pt x="4043062" y="360472"/>
                  <a:pt x="4049990" y="289285"/>
                </a:cubicBezTo>
                <a:cubicBezTo>
                  <a:pt x="4048134" y="378038"/>
                  <a:pt x="4061010" y="488029"/>
                  <a:pt x="4049991" y="578570"/>
                </a:cubicBezTo>
                <a:cubicBezTo>
                  <a:pt x="3880819" y="597618"/>
                  <a:pt x="3508149" y="548950"/>
                  <a:pt x="3347993" y="578570"/>
                </a:cubicBezTo>
                <a:cubicBezTo>
                  <a:pt x="3187837" y="608190"/>
                  <a:pt x="3001846" y="554546"/>
                  <a:pt x="2758815" y="578570"/>
                </a:cubicBezTo>
                <a:cubicBezTo>
                  <a:pt x="2515784" y="602594"/>
                  <a:pt x="2392838" y="602070"/>
                  <a:pt x="2169638" y="578570"/>
                </a:cubicBezTo>
                <a:cubicBezTo>
                  <a:pt x="1946438" y="555070"/>
                  <a:pt x="1676718" y="549190"/>
                  <a:pt x="1467640" y="578570"/>
                </a:cubicBezTo>
                <a:cubicBezTo>
                  <a:pt x="1258562" y="607950"/>
                  <a:pt x="573834" y="521348"/>
                  <a:pt x="289285" y="578570"/>
                </a:cubicBezTo>
                <a:cubicBezTo>
                  <a:pt x="142678" y="560794"/>
                  <a:pt x="-11431" y="717165"/>
                  <a:pt x="0" y="867855"/>
                </a:cubicBezTo>
                <a:cubicBezTo>
                  <a:pt x="13303" y="1056060"/>
                  <a:pt x="-6271" y="1287973"/>
                  <a:pt x="0" y="1420582"/>
                </a:cubicBezTo>
                <a:cubicBezTo>
                  <a:pt x="6271" y="1553191"/>
                  <a:pt x="-27537" y="1865784"/>
                  <a:pt x="0" y="2018299"/>
                </a:cubicBezTo>
                <a:cubicBezTo>
                  <a:pt x="27537" y="2170814"/>
                  <a:pt x="-21631" y="2309229"/>
                  <a:pt x="0" y="2526037"/>
                </a:cubicBezTo>
                <a:cubicBezTo>
                  <a:pt x="21631" y="2742845"/>
                  <a:pt x="16438" y="2931699"/>
                  <a:pt x="0" y="3168743"/>
                </a:cubicBezTo>
                <a:cubicBezTo>
                  <a:pt x="-16438" y="3405787"/>
                  <a:pt x="24052" y="3509479"/>
                  <a:pt x="0" y="3811449"/>
                </a:cubicBezTo>
                <a:cubicBezTo>
                  <a:pt x="-24052" y="4113419"/>
                  <a:pt x="10081" y="4221014"/>
                  <a:pt x="0" y="4499145"/>
                </a:cubicBezTo>
                <a:cubicBezTo>
                  <a:pt x="-10081" y="4777276"/>
                  <a:pt x="-21748" y="5153551"/>
                  <a:pt x="0" y="5366798"/>
                </a:cubicBezTo>
                <a:cubicBezTo>
                  <a:pt x="-23577" y="5506443"/>
                  <a:pt x="149096" y="5665733"/>
                  <a:pt x="289285" y="5656083"/>
                </a:cubicBezTo>
                <a:cubicBezTo>
                  <a:pt x="459555" y="5645823"/>
                  <a:pt x="603157" y="5529650"/>
                  <a:pt x="578570" y="5366798"/>
                </a:cubicBezTo>
                <a:cubicBezTo>
                  <a:pt x="583322" y="5234087"/>
                  <a:pt x="576653" y="5174361"/>
                  <a:pt x="578570" y="5077513"/>
                </a:cubicBezTo>
                <a:cubicBezTo>
                  <a:pt x="815787" y="5069217"/>
                  <a:pt x="971490" y="5053547"/>
                  <a:pt x="1130140" y="5077513"/>
                </a:cubicBezTo>
                <a:cubicBezTo>
                  <a:pt x="1288790" y="5101480"/>
                  <a:pt x="1542778" y="5056386"/>
                  <a:pt x="1794532" y="5077513"/>
                </a:cubicBezTo>
                <a:cubicBezTo>
                  <a:pt x="2046286" y="5098640"/>
                  <a:pt x="2171452" y="5104018"/>
                  <a:pt x="2458923" y="5077513"/>
                </a:cubicBezTo>
                <a:cubicBezTo>
                  <a:pt x="2746394" y="5051008"/>
                  <a:pt x="2899413" y="5089851"/>
                  <a:pt x="3048100" y="5077513"/>
                </a:cubicBezTo>
                <a:cubicBezTo>
                  <a:pt x="3196787" y="5065175"/>
                  <a:pt x="3344523" y="5094018"/>
                  <a:pt x="3562063" y="5077513"/>
                </a:cubicBezTo>
                <a:cubicBezTo>
                  <a:pt x="3779603" y="5061008"/>
                  <a:pt x="3990454" y="5082713"/>
                  <a:pt x="4339276" y="5077513"/>
                </a:cubicBezTo>
                <a:cubicBezTo>
                  <a:pt x="4488504" y="5040909"/>
                  <a:pt x="4611056" y="4952020"/>
                  <a:pt x="4628561" y="4788228"/>
                </a:cubicBezTo>
                <a:cubicBezTo>
                  <a:pt x="4615810" y="4672404"/>
                  <a:pt x="4638143" y="4486879"/>
                  <a:pt x="4628561" y="4280490"/>
                </a:cubicBezTo>
                <a:cubicBezTo>
                  <a:pt x="4618979" y="4074101"/>
                  <a:pt x="4640038" y="3859105"/>
                  <a:pt x="4628561" y="3727763"/>
                </a:cubicBezTo>
                <a:cubicBezTo>
                  <a:pt x="4617084" y="3596421"/>
                  <a:pt x="4615958" y="3318554"/>
                  <a:pt x="4628561" y="3175036"/>
                </a:cubicBezTo>
                <a:cubicBezTo>
                  <a:pt x="4641164" y="3031518"/>
                  <a:pt x="4599571" y="2765434"/>
                  <a:pt x="4628561" y="2442351"/>
                </a:cubicBezTo>
                <a:cubicBezTo>
                  <a:pt x="4657551" y="2119269"/>
                  <a:pt x="4655965" y="2064953"/>
                  <a:pt x="4628561" y="1889623"/>
                </a:cubicBezTo>
                <a:cubicBezTo>
                  <a:pt x="4601157" y="1714293"/>
                  <a:pt x="4641854" y="1467870"/>
                  <a:pt x="4628561" y="1336896"/>
                </a:cubicBezTo>
                <a:cubicBezTo>
                  <a:pt x="4615268" y="1205922"/>
                  <a:pt x="4601973" y="756950"/>
                  <a:pt x="4628561" y="289285"/>
                </a:cubicBezTo>
                <a:close/>
                <a:moveTo>
                  <a:pt x="289285" y="1157140"/>
                </a:moveTo>
                <a:cubicBezTo>
                  <a:pt x="468080" y="1168964"/>
                  <a:pt x="584003" y="1020001"/>
                  <a:pt x="578570" y="867855"/>
                </a:cubicBezTo>
                <a:cubicBezTo>
                  <a:pt x="570131" y="787134"/>
                  <a:pt x="518785" y="738550"/>
                  <a:pt x="433927" y="723212"/>
                </a:cubicBezTo>
                <a:cubicBezTo>
                  <a:pt x="358161" y="721549"/>
                  <a:pt x="300720" y="785760"/>
                  <a:pt x="289284" y="867855"/>
                </a:cubicBezTo>
                <a:cubicBezTo>
                  <a:pt x="287366" y="959606"/>
                  <a:pt x="299423" y="1049099"/>
                  <a:pt x="289285" y="1157140"/>
                </a:cubicBezTo>
                <a:close/>
              </a:path>
              <a:path w="4628561" h="5656083" fill="darkenLess" stroke="0" extrusionOk="0">
                <a:moveTo>
                  <a:pt x="289285" y="1157140"/>
                </a:moveTo>
                <a:cubicBezTo>
                  <a:pt x="471472" y="1134434"/>
                  <a:pt x="573599" y="1040520"/>
                  <a:pt x="578570" y="867855"/>
                </a:cubicBezTo>
                <a:cubicBezTo>
                  <a:pt x="581307" y="769649"/>
                  <a:pt x="511673" y="723885"/>
                  <a:pt x="433927" y="723212"/>
                </a:cubicBezTo>
                <a:cubicBezTo>
                  <a:pt x="352305" y="721955"/>
                  <a:pt x="291169" y="791765"/>
                  <a:pt x="289284" y="867855"/>
                </a:cubicBezTo>
                <a:cubicBezTo>
                  <a:pt x="287423" y="984365"/>
                  <a:pt x="272350" y="1049512"/>
                  <a:pt x="289285" y="1157140"/>
                </a:cubicBezTo>
                <a:close/>
                <a:moveTo>
                  <a:pt x="4339276" y="578570"/>
                </a:moveTo>
                <a:cubicBezTo>
                  <a:pt x="4505998" y="610900"/>
                  <a:pt x="4600810" y="459081"/>
                  <a:pt x="4628561" y="289285"/>
                </a:cubicBezTo>
                <a:cubicBezTo>
                  <a:pt x="4639801" y="154171"/>
                  <a:pt x="4513403" y="2924"/>
                  <a:pt x="4339276" y="0"/>
                </a:cubicBezTo>
                <a:cubicBezTo>
                  <a:pt x="4181026" y="19352"/>
                  <a:pt x="4050536" y="138310"/>
                  <a:pt x="4049991" y="289285"/>
                </a:cubicBezTo>
                <a:cubicBezTo>
                  <a:pt x="4043585" y="376166"/>
                  <a:pt x="4117496" y="437307"/>
                  <a:pt x="4194634" y="433928"/>
                </a:cubicBezTo>
                <a:cubicBezTo>
                  <a:pt x="4271011" y="433853"/>
                  <a:pt x="4328399" y="378170"/>
                  <a:pt x="4339277" y="289285"/>
                </a:cubicBezTo>
                <a:cubicBezTo>
                  <a:pt x="4329197" y="387392"/>
                  <a:pt x="4344534" y="494889"/>
                  <a:pt x="4339276" y="578570"/>
                </a:cubicBezTo>
                <a:close/>
              </a:path>
              <a:path w="4628561" h="5656083" fill="none" extrusionOk="0">
                <a:moveTo>
                  <a:pt x="0" y="867855"/>
                </a:moveTo>
                <a:cubicBezTo>
                  <a:pt x="-15863" y="681908"/>
                  <a:pt x="150388" y="585419"/>
                  <a:pt x="289285" y="578570"/>
                </a:cubicBezTo>
                <a:cubicBezTo>
                  <a:pt x="457498" y="557071"/>
                  <a:pt x="777713" y="564813"/>
                  <a:pt x="953676" y="578570"/>
                </a:cubicBezTo>
                <a:cubicBezTo>
                  <a:pt x="1129639" y="592327"/>
                  <a:pt x="1414478" y="579477"/>
                  <a:pt x="1542854" y="578570"/>
                </a:cubicBezTo>
                <a:cubicBezTo>
                  <a:pt x="1671230" y="577663"/>
                  <a:pt x="1966493" y="596099"/>
                  <a:pt x="2244852" y="578570"/>
                </a:cubicBezTo>
                <a:cubicBezTo>
                  <a:pt x="2523211" y="561041"/>
                  <a:pt x="2664387" y="586974"/>
                  <a:pt x="2871636" y="578570"/>
                </a:cubicBezTo>
                <a:cubicBezTo>
                  <a:pt x="3078885" y="570166"/>
                  <a:pt x="3625932" y="623202"/>
                  <a:pt x="4049991" y="578570"/>
                </a:cubicBezTo>
                <a:cubicBezTo>
                  <a:pt x="4043293" y="508523"/>
                  <a:pt x="4051674" y="432999"/>
                  <a:pt x="4049991" y="289285"/>
                </a:cubicBezTo>
                <a:cubicBezTo>
                  <a:pt x="4023801" y="137919"/>
                  <a:pt x="4168945" y="180"/>
                  <a:pt x="4339276" y="0"/>
                </a:cubicBezTo>
                <a:cubicBezTo>
                  <a:pt x="4521551" y="1338"/>
                  <a:pt x="4640936" y="107275"/>
                  <a:pt x="4628561" y="289285"/>
                </a:cubicBezTo>
                <a:cubicBezTo>
                  <a:pt x="4626796" y="462723"/>
                  <a:pt x="4609451" y="704508"/>
                  <a:pt x="4628561" y="887002"/>
                </a:cubicBezTo>
                <a:cubicBezTo>
                  <a:pt x="4647671" y="1069496"/>
                  <a:pt x="4629494" y="1263244"/>
                  <a:pt x="4628561" y="1529708"/>
                </a:cubicBezTo>
                <a:cubicBezTo>
                  <a:pt x="4627628" y="1796172"/>
                  <a:pt x="4625426" y="1941772"/>
                  <a:pt x="4628561" y="2262393"/>
                </a:cubicBezTo>
                <a:cubicBezTo>
                  <a:pt x="4631696" y="2583014"/>
                  <a:pt x="4601831" y="2559707"/>
                  <a:pt x="4628561" y="2815120"/>
                </a:cubicBezTo>
                <a:cubicBezTo>
                  <a:pt x="4655291" y="3070533"/>
                  <a:pt x="4621284" y="3149962"/>
                  <a:pt x="4628561" y="3322858"/>
                </a:cubicBezTo>
                <a:cubicBezTo>
                  <a:pt x="4635838" y="3495754"/>
                  <a:pt x="4627673" y="3680762"/>
                  <a:pt x="4628561" y="3920575"/>
                </a:cubicBezTo>
                <a:cubicBezTo>
                  <a:pt x="4629449" y="4160388"/>
                  <a:pt x="4652412" y="4557901"/>
                  <a:pt x="4628561" y="4788228"/>
                </a:cubicBezTo>
                <a:cubicBezTo>
                  <a:pt x="4617795" y="4968635"/>
                  <a:pt x="4486687" y="5061122"/>
                  <a:pt x="4339276" y="5077513"/>
                </a:cubicBezTo>
                <a:cubicBezTo>
                  <a:pt x="4078194" y="5046963"/>
                  <a:pt x="3794760" y="5043908"/>
                  <a:pt x="3637278" y="5077513"/>
                </a:cubicBezTo>
                <a:cubicBezTo>
                  <a:pt x="3479796" y="5111118"/>
                  <a:pt x="3184407" y="5095490"/>
                  <a:pt x="3010493" y="5077513"/>
                </a:cubicBezTo>
                <a:cubicBezTo>
                  <a:pt x="2836580" y="5059536"/>
                  <a:pt x="2749422" y="5089326"/>
                  <a:pt x="2496530" y="5077513"/>
                </a:cubicBezTo>
                <a:cubicBezTo>
                  <a:pt x="2243638" y="5065700"/>
                  <a:pt x="2026709" y="5046760"/>
                  <a:pt x="1869746" y="5077513"/>
                </a:cubicBezTo>
                <a:cubicBezTo>
                  <a:pt x="1712783" y="5108266"/>
                  <a:pt x="1462676" y="5106998"/>
                  <a:pt x="1242961" y="5077513"/>
                </a:cubicBezTo>
                <a:cubicBezTo>
                  <a:pt x="1023246" y="5048028"/>
                  <a:pt x="714468" y="5081831"/>
                  <a:pt x="578570" y="5077513"/>
                </a:cubicBezTo>
                <a:cubicBezTo>
                  <a:pt x="587119" y="5139879"/>
                  <a:pt x="574761" y="5276834"/>
                  <a:pt x="578570" y="5366798"/>
                </a:cubicBezTo>
                <a:cubicBezTo>
                  <a:pt x="557231" y="5517313"/>
                  <a:pt x="440343" y="5651872"/>
                  <a:pt x="289285" y="5656083"/>
                </a:cubicBezTo>
                <a:cubicBezTo>
                  <a:pt x="123522" y="5645671"/>
                  <a:pt x="-22146" y="5500318"/>
                  <a:pt x="0" y="5366798"/>
                </a:cubicBezTo>
                <a:cubicBezTo>
                  <a:pt x="30616" y="5172048"/>
                  <a:pt x="20246" y="4939355"/>
                  <a:pt x="0" y="4679102"/>
                </a:cubicBezTo>
                <a:cubicBezTo>
                  <a:pt x="-20246" y="4418849"/>
                  <a:pt x="19273" y="4244755"/>
                  <a:pt x="0" y="4081386"/>
                </a:cubicBezTo>
                <a:cubicBezTo>
                  <a:pt x="-19273" y="3918017"/>
                  <a:pt x="-12221" y="3699263"/>
                  <a:pt x="0" y="3528658"/>
                </a:cubicBezTo>
                <a:cubicBezTo>
                  <a:pt x="12221" y="3358053"/>
                  <a:pt x="1137" y="3158965"/>
                  <a:pt x="0" y="2975931"/>
                </a:cubicBezTo>
                <a:cubicBezTo>
                  <a:pt x="-1137" y="2792897"/>
                  <a:pt x="5320" y="2494936"/>
                  <a:pt x="0" y="2288236"/>
                </a:cubicBezTo>
                <a:cubicBezTo>
                  <a:pt x="-5320" y="2081537"/>
                  <a:pt x="-15232" y="1982155"/>
                  <a:pt x="0" y="1690519"/>
                </a:cubicBezTo>
                <a:cubicBezTo>
                  <a:pt x="15232" y="1398883"/>
                  <a:pt x="-33346" y="1203555"/>
                  <a:pt x="0" y="867855"/>
                </a:cubicBezTo>
                <a:close/>
                <a:moveTo>
                  <a:pt x="4049991" y="578570"/>
                </a:moveTo>
                <a:cubicBezTo>
                  <a:pt x="4154352" y="572520"/>
                  <a:pt x="4221713" y="586471"/>
                  <a:pt x="4339276" y="578570"/>
                </a:cubicBezTo>
                <a:cubicBezTo>
                  <a:pt x="4493113" y="590932"/>
                  <a:pt x="4641553" y="438000"/>
                  <a:pt x="4628561" y="289285"/>
                </a:cubicBezTo>
                <a:moveTo>
                  <a:pt x="4339276" y="578570"/>
                </a:moveTo>
                <a:cubicBezTo>
                  <a:pt x="4352661" y="493015"/>
                  <a:pt x="4343157" y="368361"/>
                  <a:pt x="4339276" y="289285"/>
                </a:cubicBezTo>
                <a:cubicBezTo>
                  <a:pt x="4352312" y="362280"/>
                  <a:pt x="4280962" y="446000"/>
                  <a:pt x="4194633" y="433928"/>
                </a:cubicBezTo>
                <a:cubicBezTo>
                  <a:pt x="4113330" y="426489"/>
                  <a:pt x="4031134" y="364401"/>
                  <a:pt x="4049990" y="289285"/>
                </a:cubicBezTo>
                <a:moveTo>
                  <a:pt x="289285" y="1157140"/>
                </a:moveTo>
                <a:cubicBezTo>
                  <a:pt x="281229" y="1016495"/>
                  <a:pt x="282684" y="983649"/>
                  <a:pt x="289285" y="867855"/>
                </a:cubicBezTo>
                <a:cubicBezTo>
                  <a:pt x="295388" y="802988"/>
                  <a:pt x="355757" y="728965"/>
                  <a:pt x="433928" y="723212"/>
                </a:cubicBezTo>
                <a:cubicBezTo>
                  <a:pt x="529640" y="721631"/>
                  <a:pt x="582681" y="788453"/>
                  <a:pt x="578571" y="867855"/>
                </a:cubicBezTo>
                <a:cubicBezTo>
                  <a:pt x="599860" y="1048653"/>
                  <a:pt x="449264" y="1166672"/>
                  <a:pt x="289286" y="1157140"/>
                </a:cubicBezTo>
                <a:cubicBezTo>
                  <a:pt x="159260" y="1171536"/>
                  <a:pt x="10929" y="1025260"/>
                  <a:pt x="1" y="867855"/>
                </a:cubicBezTo>
                <a:moveTo>
                  <a:pt x="578570" y="867855"/>
                </a:moveTo>
                <a:cubicBezTo>
                  <a:pt x="558383" y="1007979"/>
                  <a:pt x="578393" y="1208466"/>
                  <a:pt x="578570" y="1427138"/>
                </a:cubicBezTo>
                <a:cubicBezTo>
                  <a:pt x="578747" y="1645810"/>
                  <a:pt x="569225" y="1933615"/>
                  <a:pt x="578570" y="2070614"/>
                </a:cubicBezTo>
                <a:cubicBezTo>
                  <a:pt x="587915" y="2207613"/>
                  <a:pt x="592857" y="2487655"/>
                  <a:pt x="578570" y="2671994"/>
                </a:cubicBezTo>
                <a:cubicBezTo>
                  <a:pt x="564283" y="2856333"/>
                  <a:pt x="589608" y="2965110"/>
                  <a:pt x="578570" y="3147084"/>
                </a:cubicBezTo>
                <a:cubicBezTo>
                  <a:pt x="567533" y="3329058"/>
                  <a:pt x="568227" y="3640085"/>
                  <a:pt x="578570" y="3790560"/>
                </a:cubicBezTo>
                <a:cubicBezTo>
                  <a:pt x="588913" y="3941035"/>
                  <a:pt x="578641" y="4284149"/>
                  <a:pt x="578570" y="4434037"/>
                </a:cubicBezTo>
                <a:cubicBezTo>
                  <a:pt x="578499" y="4583925"/>
                  <a:pt x="570060" y="4874088"/>
                  <a:pt x="578570" y="5077513"/>
                </a:cubicBezTo>
              </a:path>
              <a:path w="4628561" h="5656083" fill="none" stroke="0" extrusionOk="0">
                <a:moveTo>
                  <a:pt x="0" y="867855"/>
                </a:moveTo>
                <a:cubicBezTo>
                  <a:pt x="-27925" y="713857"/>
                  <a:pt x="161935" y="572628"/>
                  <a:pt x="289285" y="578570"/>
                </a:cubicBezTo>
                <a:cubicBezTo>
                  <a:pt x="625688" y="548865"/>
                  <a:pt x="802292" y="558694"/>
                  <a:pt x="991283" y="578570"/>
                </a:cubicBezTo>
                <a:cubicBezTo>
                  <a:pt x="1180274" y="598446"/>
                  <a:pt x="1385832" y="595789"/>
                  <a:pt x="1618068" y="578570"/>
                </a:cubicBezTo>
                <a:cubicBezTo>
                  <a:pt x="1850305" y="561351"/>
                  <a:pt x="1896936" y="588002"/>
                  <a:pt x="2132031" y="578570"/>
                </a:cubicBezTo>
                <a:cubicBezTo>
                  <a:pt x="2367126" y="569138"/>
                  <a:pt x="2478640" y="560456"/>
                  <a:pt x="2683601" y="578570"/>
                </a:cubicBezTo>
                <a:cubicBezTo>
                  <a:pt x="2888562" y="596685"/>
                  <a:pt x="3086373" y="608958"/>
                  <a:pt x="3347993" y="578570"/>
                </a:cubicBezTo>
                <a:cubicBezTo>
                  <a:pt x="3609613" y="548182"/>
                  <a:pt x="3738496" y="578874"/>
                  <a:pt x="4049991" y="578570"/>
                </a:cubicBezTo>
                <a:cubicBezTo>
                  <a:pt x="4064074" y="488177"/>
                  <a:pt x="4063220" y="391151"/>
                  <a:pt x="4049991" y="289285"/>
                </a:cubicBezTo>
                <a:cubicBezTo>
                  <a:pt x="4043386" y="143189"/>
                  <a:pt x="4183397" y="-18419"/>
                  <a:pt x="4339276" y="0"/>
                </a:cubicBezTo>
                <a:cubicBezTo>
                  <a:pt x="4522543" y="16660"/>
                  <a:pt x="4633698" y="141379"/>
                  <a:pt x="4628561" y="289285"/>
                </a:cubicBezTo>
                <a:cubicBezTo>
                  <a:pt x="4620014" y="534435"/>
                  <a:pt x="4648253" y="687144"/>
                  <a:pt x="4628561" y="887002"/>
                </a:cubicBezTo>
                <a:cubicBezTo>
                  <a:pt x="4608869" y="1086860"/>
                  <a:pt x="4636025" y="1211657"/>
                  <a:pt x="4628561" y="1394740"/>
                </a:cubicBezTo>
                <a:cubicBezTo>
                  <a:pt x="4621097" y="1577823"/>
                  <a:pt x="4615767" y="1877124"/>
                  <a:pt x="4628561" y="2127425"/>
                </a:cubicBezTo>
                <a:cubicBezTo>
                  <a:pt x="4641355" y="2377727"/>
                  <a:pt x="4624030" y="2567572"/>
                  <a:pt x="4628561" y="2680152"/>
                </a:cubicBezTo>
                <a:cubicBezTo>
                  <a:pt x="4633092" y="2792732"/>
                  <a:pt x="4619958" y="2988850"/>
                  <a:pt x="4628561" y="3187890"/>
                </a:cubicBezTo>
                <a:cubicBezTo>
                  <a:pt x="4637164" y="3386930"/>
                  <a:pt x="4628170" y="3587089"/>
                  <a:pt x="4628561" y="3875585"/>
                </a:cubicBezTo>
                <a:cubicBezTo>
                  <a:pt x="4628952" y="4164081"/>
                  <a:pt x="4621353" y="4437142"/>
                  <a:pt x="4628561" y="4788228"/>
                </a:cubicBezTo>
                <a:cubicBezTo>
                  <a:pt x="4639347" y="4963428"/>
                  <a:pt x="4515955" y="5075291"/>
                  <a:pt x="4339276" y="5077513"/>
                </a:cubicBezTo>
                <a:cubicBezTo>
                  <a:pt x="4148576" y="5051153"/>
                  <a:pt x="3871153" y="5051374"/>
                  <a:pt x="3712492" y="5077513"/>
                </a:cubicBezTo>
                <a:cubicBezTo>
                  <a:pt x="3553831" y="5103652"/>
                  <a:pt x="3309678" y="5071768"/>
                  <a:pt x="3198529" y="5077513"/>
                </a:cubicBezTo>
                <a:cubicBezTo>
                  <a:pt x="3087380" y="5083258"/>
                  <a:pt x="2850334" y="5051475"/>
                  <a:pt x="2609351" y="5077513"/>
                </a:cubicBezTo>
                <a:cubicBezTo>
                  <a:pt x="2368368" y="5103551"/>
                  <a:pt x="2240970" y="5067908"/>
                  <a:pt x="2020174" y="5077513"/>
                </a:cubicBezTo>
                <a:cubicBezTo>
                  <a:pt x="1799378" y="5087118"/>
                  <a:pt x="1624618" y="5099506"/>
                  <a:pt x="1468604" y="5077513"/>
                </a:cubicBezTo>
                <a:cubicBezTo>
                  <a:pt x="1312590" y="5055521"/>
                  <a:pt x="973444" y="5041000"/>
                  <a:pt x="578570" y="5077513"/>
                </a:cubicBezTo>
                <a:cubicBezTo>
                  <a:pt x="575540" y="5205538"/>
                  <a:pt x="583629" y="5263916"/>
                  <a:pt x="578570" y="5366798"/>
                </a:cubicBezTo>
                <a:cubicBezTo>
                  <a:pt x="589445" y="5520784"/>
                  <a:pt x="437067" y="5687827"/>
                  <a:pt x="289285" y="5656083"/>
                </a:cubicBezTo>
                <a:cubicBezTo>
                  <a:pt x="142385" y="5620061"/>
                  <a:pt x="12669" y="5548481"/>
                  <a:pt x="0" y="5366798"/>
                </a:cubicBezTo>
                <a:cubicBezTo>
                  <a:pt x="-19115" y="5255548"/>
                  <a:pt x="26119" y="4985811"/>
                  <a:pt x="0" y="4814071"/>
                </a:cubicBezTo>
                <a:cubicBezTo>
                  <a:pt x="-26119" y="4642331"/>
                  <a:pt x="-9360" y="4452269"/>
                  <a:pt x="0" y="4171365"/>
                </a:cubicBezTo>
                <a:cubicBezTo>
                  <a:pt x="9360" y="3890461"/>
                  <a:pt x="27476" y="3659611"/>
                  <a:pt x="0" y="3483669"/>
                </a:cubicBezTo>
                <a:cubicBezTo>
                  <a:pt x="-27476" y="3307727"/>
                  <a:pt x="19437" y="3180430"/>
                  <a:pt x="0" y="2975931"/>
                </a:cubicBezTo>
                <a:cubicBezTo>
                  <a:pt x="-19437" y="2771432"/>
                  <a:pt x="-29777" y="2435531"/>
                  <a:pt x="0" y="2288236"/>
                </a:cubicBezTo>
                <a:cubicBezTo>
                  <a:pt x="29777" y="2140941"/>
                  <a:pt x="21662" y="1824174"/>
                  <a:pt x="0" y="1555551"/>
                </a:cubicBezTo>
                <a:cubicBezTo>
                  <a:pt x="-21662" y="1286928"/>
                  <a:pt x="-28334" y="1157802"/>
                  <a:pt x="0" y="867855"/>
                </a:cubicBezTo>
                <a:close/>
                <a:moveTo>
                  <a:pt x="4049991" y="578570"/>
                </a:moveTo>
                <a:cubicBezTo>
                  <a:pt x="4109314" y="592074"/>
                  <a:pt x="4257070" y="584740"/>
                  <a:pt x="4339276" y="578570"/>
                </a:cubicBezTo>
                <a:cubicBezTo>
                  <a:pt x="4480327" y="583534"/>
                  <a:pt x="4618045" y="485956"/>
                  <a:pt x="4628561" y="289285"/>
                </a:cubicBezTo>
                <a:moveTo>
                  <a:pt x="4339276" y="578570"/>
                </a:moveTo>
                <a:cubicBezTo>
                  <a:pt x="4327502" y="495886"/>
                  <a:pt x="4330986" y="381344"/>
                  <a:pt x="4339276" y="289285"/>
                </a:cubicBezTo>
                <a:cubicBezTo>
                  <a:pt x="4332300" y="354037"/>
                  <a:pt x="4269934" y="442969"/>
                  <a:pt x="4194633" y="433928"/>
                </a:cubicBezTo>
                <a:cubicBezTo>
                  <a:pt x="4100706" y="425861"/>
                  <a:pt x="4042173" y="357238"/>
                  <a:pt x="4049990" y="289285"/>
                </a:cubicBezTo>
                <a:moveTo>
                  <a:pt x="289285" y="1157140"/>
                </a:moveTo>
                <a:cubicBezTo>
                  <a:pt x="283451" y="1029198"/>
                  <a:pt x="277357" y="985452"/>
                  <a:pt x="289285" y="867855"/>
                </a:cubicBezTo>
                <a:cubicBezTo>
                  <a:pt x="295067" y="788244"/>
                  <a:pt x="364833" y="715733"/>
                  <a:pt x="433928" y="723212"/>
                </a:cubicBezTo>
                <a:cubicBezTo>
                  <a:pt x="507435" y="737542"/>
                  <a:pt x="580857" y="802235"/>
                  <a:pt x="578571" y="867855"/>
                </a:cubicBezTo>
                <a:cubicBezTo>
                  <a:pt x="617758" y="1026942"/>
                  <a:pt x="430429" y="1190752"/>
                  <a:pt x="289286" y="1157140"/>
                </a:cubicBezTo>
                <a:cubicBezTo>
                  <a:pt x="124727" y="1157327"/>
                  <a:pt x="5022" y="1033537"/>
                  <a:pt x="1" y="867855"/>
                </a:cubicBezTo>
                <a:moveTo>
                  <a:pt x="578570" y="867855"/>
                </a:moveTo>
                <a:cubicBezTo>
                  <a:pt x="561296" y="988662"/>
                  <a:pt x="588652" y="1189070"/>
                  <a:pt x="578570" y="1427138"/>
                </a:cubicBezTo>
                <a:cubicBezTo>
                  <a:pt x="568488" y="1665206"/>
                  <a:pt x="594867" y="1765318"/>
                  <a:pt x="578570" y="1902228"/>
                </a:cubicBezTo>
                <a:cubicBezTo>
                  <a:pt x="562274" y="2039138"/>
                  <a:pt x="581168" y="2224590"/>
                  <a:pt x="578570" y="2419415"/>
                </a:cubicBezTo>
                <a:cubicBezTo>
                  <a:pt x="575972" y="2614240"/>
                  <a:pt x="604174" y="2802475"/>
                  <a:pt x="578570" y="2936601"/>
                </a:cubicBezTo>
                <a:cubicBezTo>
                  <a:pt x="552966" y="3070727"/>
                  <a:pt x="560838" y="3282030"/>
                  <a:pt x="578570" y="3411691"/>
                </a:cubicBezTo>
                <a:cubicBezTo>
                  <a:pt x="596303" y="3541352"/>
                  <a:pt x="591639" y="3774015"/>
                  <a:pt x="578570" y="3970974"/>
                </a:cubicBezTo>
                <a:cubicBezTo>
                  <a:pt x="565501" y="4167933"/>
                  <a:pt x="585139" y="4212730"/>
                  <a:pt x="578570" y="4446064"/>
                </a:cubicBezTo>
                <a:cubicBezTo>
                  <a:pt x="572002" y="4679398"/>
                  <a:pt x="595425" y="4864628"/>
                  <a:pt x="578570" y="5077513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i="0" dirty="0">
                <a:solidFill>
                  <a:schemeClr val="tx1"/>
                </a:solidFill>
                <a:effectLst/>
              </a:rPr>
              <a:t>Hrvatski znanstvenik 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Lavoslav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Ružička 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dobio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je 1939. godine Nobelovu nagradu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za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 kemiju. Bavio se,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među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ostalim,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proučavanjem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spolnih hormona i stvaranjem umjetnih mirisa za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industriju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parfema.</a:t>
            </a:r>
            <a:endParaRPr lang="hr-HR" sz="2800" b="1" dirty="0">
              <a:solidFill>
                <a:schemeClr val="tx1"/>
              </a:solidFill>
            </a:endParaRPr>
          </a:p>
        </p:txBody>
      </p:sp>
      <p:pic>
        <p:nvPicPr>
          <p:cNvPr id="6146" name="Picture 2" descr="Ružička, Lavoslav | Hrvatska enciklopedija">
            <a:extLst>
              <a:ext uri="{FF2B5EF4-FFF2-40B4-BE49-F238E27FC236}">
                <a16:creationId xmlns:a16="http://schemas.microsoft.com/office/drawing/2014/main" xmlns="" id="{3E757CB1-C271-4987-BA5B-84EA49031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96024" y="1474004"/>
            <a:ext cx="3665692" cy="5236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05404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vitak: vodoravno 5">
            <a:extLst>
              <a:ext uri="{FF2B5EF4-FFF2-40B4-BE49-F238E27FC236}">
                <a16:creationId xmlns:a16="http://schemas.microsoft.com/office/drawing/2014/main" xmlns="" id="{2A0E3660-1A9F-4580-8415-3A528251EDC3}"/>
              </a:ext>
            </a:extLst>
          </p:cNvPr>
          <p:cNvSpPr/>
          <p:nvPr/>
        </p:nvSpPr>
        <p:spPr>
          <a:xfrm>
            <a:off x="7088956" y="1772239"/>
            <a:ext cx="4628561" cy="4991493"/>
          </a:xfrm>
          <a:custGeom>
            <a:avLst/>
            <a:gdLst>
              <a:gd name="connsiteX0" fmla="*/ 4628561 w 4628561"/>
              <a:gd name="connsiteY0" fmla="*/ 289285 h 4991493"/>
              <a:gd name="connsiteX1" fmla="*/ 4339276 w 4628561"/>
              <a:gd name="connsiteY1" fmla="*/ 578570 h 4991493"/>
              <a:gd name="connsiteX2" fmla="*/ 4339276 w 4628561"/>
              <a:gd name="connsiteY2" fmla="*/ 289285 h 4991493"/>
              <a:gd name="connsiteX3" fmla="*/ 4194633 w 4628561"/>
              <a:gd name="connsiteY3" fmla="*/ 433928 h 4991493"/>
              <a:gd name="connsiteX4" fmla="*/ 4049990 w 4628561"/>
              <a:gd name="connsiteY4" fmla="*/ 289285 h 4991493"/>
              <a:gd name="connsiteX5" fmla="*/ 4049991 w 4628561"/>
              <a:gd name="connsiteY5" fmla="*/ 578570 h 4991493"/>
              <a:gd name="connsiteX6" fmla="*/ 3347993 w 4628561"/>
              <a:gd name="connsiteY6" fmla="*/ 578570 h 4991493"/>
              <a:gd name="connsiteX7" fmla="*/ 2758815 w 4628561"/>
              <a:gd name="connsiteY7" fmla="*/ 578570 h 4991493"/>
              <a:gd name="connsiteX8" fmla="*/ 2169638 w 4628561"/>
              <a:gd name="connsiteY8" fmla="*/ 578570 h 4991493"/>
              <a:gd name="connsiteX9" fmla="*/ 1467640 w 4628561"/>
              <a:gd name="connsiteY9" fmla="*/ 578570 h 4991493"/>
              <a:gd name="connsiteX10" fmla="*/ 289285 w 4628561"/>
              <a:gd name="connsiteY10" fmla="*/ 578570 h 4991493"/>
              <a:gd name="connsiteX11" fmla="*/ 0 w 4628561"/>
              <a:gd name="connsiteY11" fmla="*/ 867855 h 4991493"/>
              <a:gd name="connsiteX12" fmla="*/ 0 w 4628561"/>
              <a:gd name="connsiteY12" fmla="*/ 1430227 h 4991493"/>
              <a:gd name="connsiteX13" fmla="*/ 0 w 4628561"/>
              <a:gd name="connsiteY13" fmla="*/ 2030942 h 4991493"/>
              <a:gd name="connsiteX14" fmla="*/ 0 w 4628561"/>
              <a:gd name="connsiteY14" fmla="*/ 2554970 h 4991493"/>
              <a:gd name="connsiteX15" fmla="*/ 0 w 4628561"/>
              <a:gd name="connsiteY15" fmla="*/ 3194029 h 4991493"/>
              <a:gd name="connsiteX16" fmla="*/ 0 w 4628561"/>
              <a:gd name="connsiteY16" fmla="*/ 3833088 h 4991493"/>
              <a:gd name="connsiteX17" fmla="*/ 0 w 4628561"/>
              <a:gd name="connsiteY17" fmla="*/ 4702208 h 4991493"/>
              <a:gd name="connsiteX18" fmla="*/ 289285 w 4628561"/>
              <a:gd name="connsiteY18" fmla="*/ 4991493 h 4991493"/>
              <a:gd name="connsiteX19" fmla="*/ 578570 w 4628561"/>
              <a:gd name="connsiteY19" fmla="*/ 4702208 h 4991493"/>
              <a:gd name="connsiteX20" fmla="*/ 578570 w 4628561"/>
              <a:gd name="connsiteY20" fmla="*/ 4412923 h 4991493"/>
              <a:gd name="connsiteX21" fmla="*/ 1167747 w 4628561"/>
              <a:gd name="connsiteY21" fmla="*/ 4412923 h 4991493"/>
              <a:gd name="connsiteX22" fmla="*/ 1681710 w 4628561"/>
              <a:gd name="connsiteY22" fmla="*/ 4412923 h 4991493"/>
              <a:gd name="connsiteX23" fmla="*/ 2346102 w 4628561"/>
              <a:gd name="connsiteY23" fmla="*/ 4412923 h 4991493"/>
              <a:gd name="connsiteX24" fmla="*/ 3010493 w 4628561"/>
              <a:gd name="connsiteY24" fmla="*/ 4412923 h 4991493"/>
              <a:gd name="connsiteX25" fmla="*/ 3599670 w 4628561"/>
              <a:gd name="connsiteY25" fmla="*/ 4412923 h 4991493"/>
              <a:gd name="connsiteX26" fmla="*/ 4339276 w 4628561"/>
              <a:gd name="connsiteY26" fmla="*/ 4412923 h 4991493"/>
              <a:gd name="connsiteX27" fmla="*/ 4628561 w 4628561"/>
              <a:gd name="connsiteY27" fmla="*/ 4123638 h 4991493"/>
              <a:gd name="connsiteX28" fmla="*/ 4628561 w 4628561"/>
              <a:gd name="connsiteY28" fmla="*/ 3446236 h 4991493"/>
              <a:gd name="connsiteX29" fmla="*/ 4628561 w 4628561"/>
              <a:gd name="connsiteY29" fmla="*/ 2768833 h 4991493"/>
              <a:gd name="connsiteX30" fmla="*/ 4628561 w 4628561"/>
              <a:gd name="connsiteY30" fmla="*/ 2206462 h 4991493"/>
              <a:gd name="connsiteX31" fmla="*/ 4628561 w 4628561"/>
              <a:gd name="connsiteY31" fmla="*/ 1644090 h 4991493"/>
              <a:gd name="connsiteX32" fmla="*/ 4628561 w 4628561"/>
              <a:gd name="connsiteY32" fmla="*/ 928344 h 4991493"/>
              <a:gd name="connsiteX33" fmla="*/ 4628561 w 4628561"/>
              <a:gd name="connsiteY33" fmla="*/ 289285 h 4991493"/>
              <a:gd name="connsiteX34" fmla="*/ 289285 w 4628561"/>
              <a:gd name="connsiteY34" fmla="*/ 1157140 h 4991493"/>
              <a:gd name="connsiteX35" fmla="*/ 578570 w 4628561"/>
              <a:gd name="connsiteY35" fmla="*/ 867855 h 4991493"/>
              <a:gd name="connsiteX36" fmla="*/ 433927 w 4628561"/>
              <a:gd name="connsiteY36" fmla="*/ 723212 h 4991493"/>
              <a:gd name="connsiteX37" fmla="*/ 289284 w 4628561"/>
              <a:gd name="connsiteY37" fmla="*/ 867855 h 4991493"/>
              <a:gd name="connsiteX38" fmla="*/ 289285 w 4628561"/>
              <a:gd name="connsiteY38" fmla="*/ 1157140 h 4991493"/>
              <a:gd name="connsiteX0" fmla="*/ 289285 w 4628561"/>
              <a:gd name="connsiteY0" fmla="*/ 1157140 h 4991493"/>
              <a:gd name="connsiteX1" fmla="*/ 578570 w 4628561"/>
              <a:gd name="connsiteY1" fmla="*/ 867855 h 4991493"/>
              <a:gd name="connsiteX2" fmla="*/ 433927 w 4628561"/>
              <a:gd name="connsiteY2" fmla="*/ 723212 h 4991493"/>
              <a:gd name="connsiteX3" fmla="*/ 289284 w 4628561"/>
              <a:gd name="connsiteY3" fmla="*/ 867855 h 4991493"/>
              <a:gd name="connsiteX4" fmla="*/ 289285 w 4628561"/>
              <a:gd name="connsiteY4" fmla="*/ 1157140 h 4991493"/>
              <a:gd name="connsiteX5" fmla="*/ 4339276 w 4628561"/>
              <a:gd name="connsiteY5" fmla="*/ 578570 h 4991493"/>
              <a:gd name="connsiteX6" fmla="*/ 4628561 w 4628561"/>
              <a:gd name="connsiteY6" fmla="*/ 289285 h 4991493"/>
              <a:gd name="connsiteX7" fmla="*/ 4339276 w 4628561"/>
              <a:gd name="connsiteY7" fmla="*/ 0 h 4991493"/>
              <a:gd name="connsiteX8" fmla="*/ 4049991 w 4628561"/>
              <a:gd name="connsiteY8" fmla="*/ 289285 h 4991493"/>
              <a:gd name="connsiteX9" fmla="*/ 4194634 w 4628561"/>
              <a:gd name="connsiteY9" fmla="*/ 433928 h 4991493"/>
              <a:gd name="connsiteX10" fmla="*/ 4339277 w 4628561"/>
              <a:gd name="connsiteY10" fmla="*/ 289285 h 4991493"/>
              <a:gd name="connsiteX11" fmla="*/ 4339276 w 4628561"/>
              <a:gd name="connsiteY11" fmla="*/ 578570 h 4991493"/>
              <a:gd name="connsiteX0" fmla="*/ 0 w 4628561"/>
              <a:gd name="connsiteY0" fmla="*/ 867855 h 4991493"/>
              <a:gd name="connsiteX1" fmla="*/ 289285 w 4628561"/>
              <a:gd name="connsiteY1" fmla="*/ 578570 h 4991493"/>
              <a:gd name="connsiteX2" fmla="*/ 803248 w 4628561"/>
              <a:gd name="connsiteY2" fmla="*/ 578570 h 4991493"/>
              <a:gd name="connsiteX3" fmla="*/ 1392425 w 4628561"/>
              <a:gd name="connsiteY3" fmla="*/ 578570 h 4991493"/>
              <a:gd name="connsiteX4" fmla="*/ 1906389 w 4628561"/>
              <a:gd name="connsiteY4" fmla="*/ 578570 h 4991493"/>
              <a:gd name="connsiteX5" fmla="*/ 2608387 w 4628561"/>
              <a:gd name="connsiteY5" fmla="*/ 578570 h 4991493"/>
              <a:gd name="connsiteX6" fmla="*/ 3159957 w 4628561"/>
              <a:gd name="connsiteY6" fmla="*/ 578570 h 4991493"/>
              <a:gd name="connsiteX7" fmla="*/ 4049991 w 4628561"/>
              <a:gd name="connsiteY7" fmla="*/ 578570 h 4991493"/>
              <a:gd name="connsiteX8" fmla="*/ 4049991 w 4628561"/>
              <a:gd name="connsiteY8" fmla="*/ 289285 h 4991493"/>
              <a:gd name="connsiteX9" fmla="*/ 4339276 w 4628561"/>
              <a:gd name="connsiteY9" fmla="*/ 0 h 4991493"/>
              <a:gd name="connsiteX10" fmla="*/ 4628561 w 4628561"/>
              <a:gd name="connsiteY10" fmla="*/ 289285 h 4991493"/>
              <a:gd name="connsiteX11" fmla="*/ 4628561 w 4628561"/>
              <a:gd name="connsiteY11" fmla="*/ 966687 h 4991493"/>
              <a:gd name="connsiteX12" fmla="*/ 4628561 w 4628561"/>
              <a:gd name="connsiteY12" fmla="*/ 1644090 h 4991493"/>
              <a:gd name="connsiteX13" fmla="*/ 4628561 w 4628561"/>
              <a:gd name="connsiteY13" fmla="*/ 2359836 h 4991493"/>
              <a:gd name="connsiteX14" fmla="*/ 4628561 w 4628561"/>
              <a:gd name="connsiteY14" fmla="*/ 2998894 h 4991493"/>
              <a:gd name="connsiteX15" fmla="*/ 4628561 w 4628561"/>
              <a:gd name="connsiteY15" fmla="*/ 4123638 h 4991493"/>
              <a:gd name="connsiteX16" fmla="*/ 4339276 w 4628561"/>
              <a:gd name="connsiteY16" fmla="*/ 4412923 h 4991493"/>
              <a:gd name="connsiteX17" fmla="*/ 3637278 w 4628561"/>
              <a:gd name="connsiteY17" fmla="*/ 4412923 h 4991493"/>
              <a:gd name="connsiteX18" fmla="*/ 3085707 w 4628561"/>
              <a:gd name="connsiteY18" fmla="*/ 4412923 h 4991493"/>
              <a:gd name="connsiteX19" fmla="*/ 2571744 w 4628561"/>
              <a:gd name="connsiteY19" fmla="*/ 4412923 h 4991493"/>
              <a:gd name="connsiteX20" fmla="*/ 1982567 w 4628561"/>
              <a:gd name="connsiteY20" fmla="*/ 4412923 h 4991493"/>
              <a:gd name="connsiteX21" fmla="*/ 1355783 w 4628561"/>
              <a:gd name="connsiteY21" fmla="*/ 4412923 h 4991493"/>
              <a:gd name="connsiteX22" fmla="*/ 578570 w 4628561"/>
              <a:gd name="connsiteY22" fmla="*/ 4412923 h 4991493"/>
              <a:gd name="connsiteX23" fmla="*/ 578570 w 4628561"/>
              <a:gd name="connsiteY23" fmla="*/ 4702208 h 4991493"/>
              <a:gd name="connsiteX24" fmla="*/ 289285 w 4628561"/>
              <a:gd name="connsiteY24" fmla="*/ 4991493 h 4991493"/>
              <a:gd name="connsiteX25" fmla="*/ 0 w 4628561"/>
              <a:gd name="connsiteY25" fmla="*/ 4702208 h 4991493"/>
              <a:gd name="connsiteX26" fmla="*/ 0 w 4628561"/>
              <a:gd name="connsiteY26" fmla="*/ 3986462 h 4991493"/>
              <a:gd name="connsiteX27" fmla="*/ 0 w 4628561"/>
              <a:gd name="connsiteY27" fmla="*/ 3462434 h 4991493"/>
              <a:gd name="connsiteX28" fmla="*/ 0 w 4628561"/>
              <a:gd name="connsiteY28" fmla="*/ 2900062 h 4991493"/>
              <a:gd name="connsiteX29" fmla="*/ 0 w 4628561"/>
              <a:gd name="connsiteY29" fmla="*/ 2299347 h 4991493"/>
              <a:gd name="connsiteX30" fmla="*/ 0 w 4628561"/>
              <a:gd name="connsiteY30" fmla="*/ 1698631 h 4991493"/>
              <a:gd name="connsiteX31" fmla="*/ 0 w 4628561"/>
              <a:gd name="connsiteY31" fmla="*/ 867855 h 4991493"/>
              <a:gd name="connsiteX32" fmla="*/ 4049991 w 4628561"/>
              <a:gd name="connsiteY32" fmla="*/ 578570 h 4991493"/>
              <a:gd name="connsiteX33" fmla="*/ 4339276 w 4628561"/>
              <a:gd name="connsiteY33" fmla="*/ 578570 h 4991493"/>
              <a:gd name="connsiteX34" fmla="*/ 4628561 w 4628561"/>
              <a:gd name="connsiteY34" fmla="*/ 289285 h 4991493"/>
              <a:gd name="connsiteX35" fmla="*/ 4339276 w 4628561"/>
              <a:gd name="connsiteY35" fmla="*/ 578570 h 4991493"/>
              <a:gd name="connsiteX36" fmla="*/ 4339276 w 4628561"/>
              <a:gd name="connsiteY36" fmla="*/ 289285 h 4991493"/>
              <a:gd name="connsiteX37" fmla="*/ 4194633 w 4628561"/>
              <a:gd name="connsiteY37" fmla="*/ 433928 h 4991493"/>
              <a:gd name="connsiteX38" fmla="*/ 4049990 w 4628561"/>
              <a:gd name="connsiteY38" fmla="*/ 289285 h 4991493"/>
              <a:gd name="connsiteX39" fmla="*/ 289285 w 4628561"/>
              <a:gd name="connsiteY39" fmla="*/ 1157140 h 4991493"/>
              <a:gd name="connsiteX40" fmla="*/ 289285 w 4628561"/>
              <a:gd name="connsiteY40" fmla="*/ 867855 h 4991493"/>
              <a:gd name="connsiteX41" fmla="*/ 433928 w 4628561"/>
              <a:gd name="connsiteY41" fmla="*/ 723212 h 4991493"/>
              <a:gd name="connsiteX42" fmla="*/ 578571 w 4628561"/>
              <a:gd name="connsiteY42" fmla="*/ 867855 h 4991493"/>
              <a:gd name="connsiteX43" fmla="*/ 289286 w 4628561"/>
              <a:gd name="connsiteY43" fmla="*/ 1157140 h 4991493"/>
              <a:gd name="connsiteX44" fmla="*/ 1 w 4628561"/>
              <a:gd name="connsiteY44" fmla="*/ 867855 h 4991493"/>
              <a:gd name="connsiteX45" fmla="*/ 578570 w 4628561"/>
              <a:gd name="connsiteY45" fmla="*/ 867855 h 4991493"/>
              <a:gd name="connsiteX46" fmla="*/ 578570 w 4628561"/>
              <a:gd name="connsiteY46" fmla="*/ 1458700 h 4991493"/>
              <a:gd name="connsiteX47" fmla="*/ 578570 w 4628561"/>
              <a:gd name="connsiteY47" fmla="*/ 1978643 h 4991493"/>
              <a:gd name="connsiteX48" fmla="*/ 578570 w 4628561"/>
              <a:gd name="connsiteY48" fmla="*/ 2604938 h 4991493"/>
              <a:gd name="connsiteX49" fmla="*/ 578570 w 4628561"/>
              <a:gd name="connsiteY49" fmla="*/ 3089431 h 4991493"/>
              <a:gd name="connsiteX50" fmla="*/ 578570 w 4628561"/>
              <a:gd name="connsiteY50" fmla="*/ 3609374 h 4991493"/>
              <a:gd name="connsiteX51" fmla="*/ 578570 w 4628561"/>
              <a:gd name="connsiteY51" fmla="*/ 4412923 h 499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628561" h="4991493" stroke="0" extrusionOk="0">
                <a:moveTo>
                  <a:pt x="4628561" y="289285"/>
                </a:moveTo>
                <a:cubicBezTo>
                  <a:pt x="4601224" y="431550"/>
                  <a:pt x="4501579" y="542647"/>
                  <a:pt x="4339276" y="578570"/>
                </a:cubicBezTo>
                <a:cubicBezTo>
                  <a:pt x="4325283" y="515328"/>
                  <a:pt x="4338187" y="394084"/>
                  <a:pt x="4339276" y="289285"/>
                </a:cubicBezTo>
                <a:cubicBezTo>
                  <a:pt x="4330709" y="358643"/>
                  <a:pt x="4285476" y="436897"/>
                  <a:pt x="4194633" y="433928"/>
                </a:cubicBezTo>
                <a:cubicBezTo>
                  <a:pt x="4109368" y="425460"/>
                  <a:pt x="4043062" y="360472"/>
                  <a:pt x="4049990" y="289285"/>
                </a:cubicBezTo>
                <a:cubicBezTo>
                  <a:pt x="4048134" y="378038"/>
                  <a:pt x="4061010" y="488029"/>
                  <a:pt x="4049991" y="578570"/>
                </a:cubicBezTo>
                <a:cubicBezTo>
                  <a:pt x="3880819" y="597618"/>
                  <a:pt x="3508149" y="548950"/>
                  <a:pt x="3347993" y="578570"/>
                </a:cubicBezTo>
                <a:cubicBezTo>
                  <a:pt x="3187837" y="608190"/>
                  <a:pt x="3001846" y="554546"/>
                  <a:pt x="2758815" y="578570"/>
                </a:cubicBezTo>
                <a:cubicBezTo>
                  <a:pt x="2515784" y="602594"/>
                  <a:pt x="2392838" y="602070"/>
                  <a:pt x="2169638" y="578570"/>
                </a:cubicBezTo>
                <a:cubicBezTo>
                  <a:pt x="1946438" y="555070"/>
                  <a:pt x="1676718" y="549190"/>
                  <a:pt x="1467640" y="578570"/>
                </a:cubicBezTo>
                <a:cubicBezTo>
                  <a:pt x="1258562" y="607950"/>
                  <a:pt x="573834" y="521348"/>
                  <a:pt x="289285" y="578570"/>
                </a:cubicBezTo>
                <a:cubicBezTo>
                  <a:pt x="142678" y="560794"/>
                  <a:pt x="-11431" y="717165"/>
                  <a:pt x="0" y="867855"/>
                </a:cubicBezTo>
                <a:cubicBezTo>
                  <a:pt x="20749" y="1079147"/>
                  <a:pt x="259" y="1217950"/>
                  <a:pt x="0" y="1430227"/>
                </a:cubicBezTo>
                <a:cubicBezTo>
                  <a:pt x="-259" y="1642504"/>
                  <a:pt x="-10153" y="1866350"/>
                  <a:pt x="0" y="2030942"/>
                </a:cubicBezTo>
                <a:cubicBezTo>
                  <a:pt x="10153" y="2195535"/>
                  <a:pt x="-24319" y="2331889"/>
                  <a:pt x="0" y="2554970"/>
                </a:cubicBezTo>
                <a:cubicBezTo>
                  <a:pt x="24319" y="2778051"/>
                  <a:pt x="-30238" y="2882249"/>
                  <a:pt x="0" y="3194029"/>
                </a:cubicBezTo>
                <a:cubicBezTo>
                  <a:pt x="30238" y="3505809"/>
                  <a:pt x="18768" y="3693924"/>
                  <a:pt x="0" y="3833088"/>
                </a:cubicBezTo>
                <a:cubicBezTo>
                  <a:pt x="-18768" y="3972252"/>
                  <a:pt x="-24291" y="4318481"/>
                  <a:pt x="0" y="4702208"/>
                </a:cubicBezTo>
                <a:cubicBezTo>
                  <a:pt x="-3476" y="4867164"/>
                  <a:pt x="131029" y="4982718"/>
                  <a:pt x="289285" y="4991493"/>
                </a:cubicBezTo>
                <a:cubicBezTo>
                  <a:pt x="454361" y="5004605"/>
                  <a:pt x="594793" y="4873253"/>
                  <a:pt x="578570" y="4702208"/>
                </a:cubicBezTo>
                <a:cubicBezTo>
                  <a:pt x="582231" y="4603892"/>
                  <a:pt x="571917" y="4491622"/>
                  <a:pt x="578570" y="4412923"/>
                </a:cubicBezTo>
                <a:cubicBezTo>
                  <a:pt x="704453" y="4439128"/>
                  <a:pt x="930176" y="4435149"/>
                  <a:pt x="1167747" y="4412923"/>
                </a:cubicBezTo>
                <a:cubicBezTo>
                  <a:pt x="1405318" y="4390697"/>
                  <a:pt x="1483765" y="4411858"/>
                  <a:pt x="1681710" y="4412923"/>
                </a:cubicBezTo>
                <a:cubicBezTo>
                  <a:pt x="1879655" y="4413988"/>
                  <a:pt x="2094348" y="4391796"/>
                  <a:pt x="2346102" y="4412923"/>
                </a:cubicBezTo>
                <a:cubicBezTo>
                  <a:pt x="2597856" y="4434050"/>
                  <a:pt x="2723022" y="4439428"/>
                  <a:pt x="3010493" y="4412923"/>
                </a:cubicBezTo>
                <a:cubicBezTo>
                  <a:pt x="3297964" y="4386418"/>
                  <a:pt x="3450983" y="4425261"/>
                  <a:pt x="3599670" y="4412923"/>
                </a:cubicBezTo>
                <a:cubicBezTo>
                  <a:pt x="3748357" y="4400585"/>
                  <a:pt x="3999819" y="4443102"/>
                  <a:pt x="4339276" y="4412923"/>
                </a:cubicBezTo>
                <a:cubicBezTo>
                  <a:pt x="4505523" y="4409133"/>
                  <a:pt x="4628036" y="4289466"/>
                  <a:pt x="4628561" y="4123638"/>
                </a:cubicBezTo>
                <a:cubicBezTo>
                  <a:pt x="4606949" y="3845724"/>
                  <a:pt x="4658279" y="3766794"/>
                  <a:pt x="4628561" y="3446236"/>
                </a:cubicBezTo>
                <a:cubicBezTo>
                  <a:pt x="4598843" y="3125678"/>
                  <a:pt x="4633556" y="3047494"/>
                  <a:pt x="4628561" y="2768833"/>
                </a:cubicBezTo>
                <a:cubicBezTo>
                  <a:pt x="4623566" y="2490172"/>
                  <a:pt x="4636797" y="2339445"/>
                  <a:pt x="4628561" y="2206462"/>
                </a:cubicBezTo>
                <a:cubicBezTo>
                  <a:pt x="4620325" y="2073479"/>
                  <a:pt x="4626255" y="1821833"/>
                  <a:pt x="4628561" y="1644090"/>
                </a:cubicBezTo>
                <a:cubicBezTo>
                  <a:pt x="4630867" y="1466347"/>
                  <a:pt x="4614824" y="1137960"/>
                  <a:pt x="4628561" y="928344"/>
                </a:cubicBezTo>
                <a:cubicBezTo>
                  <a:pt x="4642298" y="718728"/>
                  <a:pt x="4656029" y="524676"/>
                  <a:pt x="4628561" y="289285"/>
                </a:cubicBezTo>
                <a:close/>
                <a:moveTo>
                  <a:pt x="289285" y="1157140"/>
                </a:moveTo>
                <a:cubicBezTo>
                  <a:pt x="422231" y="1140869"/>
                  <a:pt x="565394" y="1026798"/>
                  <a:pt x="578570" y="867855"/>
                </a:cubicBezTo>
                <a:cubicBezTo>
                  <a:pt x="577353" y="785673"/>
                  <a:pt x="529805" y="733151"/>
                  <a:pt x="433927" y="723212"/>
                </a:cubicBezTo>
                <a:cubicBezTo>
                  <a:pt x="355473" y="721206"/>
                  <a:pt x="280845" y="787134"/>
                  <a:pt x="289284" y="867855"/>
                </a:cubicBezTo>
                <a:cubicBezTo>
                  <a:pt x="292620" y="974570"/>
                  <a:pt x="305588" y="1054127"/>
                  <a:pt x="289285" y="1157140"/>
                </a:cubicBezTo>
                <a:close/>
              </a:path>
              <a:path w="4628561" h="4991493" fill="darkenLess" stroke="0" extrusionOk="0">
                <a:moveTo>
                  <a:pt x="289285" y="1157140"/>
                </a:moveTo>
                <a:cubicBezTo>
                  <a:pt x="470938" y="1152909"/>
                  <a:pt x="568825" y="1003860"/>
                  <a:pt x="578570" y="867855"/>
                </a:cubicBezTo>
                <a:cubicBezTo>
                  <a:pt x="588041" y="777121"/>
                  <a:pt x="516919" y="720064"/>
                  <a:pt x="433927" y="723212"/>
                </a:cubicBezTo>
                <a:cubicBezTo>
                  <a:pt x="351574" y="729617"/>
                  <a:pt x="292021" y="769649"/>
                  <a:pt x="289284" y="867855"/>
                </a:cubicBezTo>
                <a:cubicBezTo>
                  <a:pt x="267713" y="971074"/>
                  <a:pt x="275860" y="1050998"/>
                  <a:pt x="289285" y="1157140"/>
                </a:cubicBezTo>
                <a:close/>
                <a:moveTo>
                  <a:pt x="4339276" y="578570"/>
                </a:moveTo>
                <a:cubicBezTo>
                  <a:pt x="4514431" y="609546"/>
                  <a:pt x="4626091" y="475711"/>
                  <a:pt x="4628561" y="289285"/>
                </a:cubicBezTo>
                <a:cubicBezTo>
                  <a:pt x="4610894" y="117833"/>
                  <a:pt x="4505998" y="32330"/>
                  <a:pt x="4339276" y="0"/>
                </a:cubicBezTo>
                <a:cubicBezTo>
                  <a:pt x="4151757" y="10028"/>
                  <a:pt x="4061231" y="154171"/>
                  <a:pt x="4049991" y="289285"/>
                </a:cubicBezTo>
                <a:cubicBezTo>
                  <a:pt x="4055957" y="370384"/>
                  <a:pt x="4115769" y="446912"/>
                  <a:pt x="4194634" y="433928"/>
                </a:cubicBezTo>
                <a:cubicBezTo>
                  <a:pt x="4274647" y="436004"/>
                  <a:pt x="4332871" y="376166"/>
                  <a:pt x="4339277" y="289285"/>
                </a:cubicBezTo>
                <a:cubicBezTo>
                  <a:pt x="4345257" y="393070"/>
                  <a:pt x="4328286" y="481906"/>
                  <a:pt x="4339276" y="578570"/>
                </a:cubicBezTo>
                <a:close/>
              </a:path>
              <a:path w="4628561" h="4991493" fill="none" extrusionOk="0">
                <a:moveTo>
                  <a:pt x="0" y="867855"/>
                </a:moveTo>
                <a:cubicBezTo>
                  <a:pt x="10236" y="723629"/>
                  <a:pt x="141464" y="600399"/>
                  <a:pt x="289285" y="578570"/>
                </a:cubicBezTo>
                <a:cubicBezTo>
                  <a:pt x="470174" y="600206"/>
                  <a:pt x="587013" y="582805"/>
                  <a:pt x="803248" y="578570"/>
                </a:cubicBezTo>
                <a:cubicBezTo>
                  <a:pt x="1019483" y="574335"/>
                  <a:pt x="1155125" y="589672"/>
                  <a:pt x="1392425" y="578570"/>
                </a:cubicBezTo>
                <a:cubicBezTo>
                  <a:pt x="1629725" y="567468"/>
                  <a:pt x="1669183" y="589548"/>
                  <a:pt x="1906389" y="578570"/>
                </a:cubicBezTo>
                <a:cubicBezTo>
                  <a:pt x="2143595" y="567592"/>
                  <a:pt x="2345694" y="598654"/>
                  <a:pt x="2608387" y="578570"/>
                </a:cubicBezTo>
                <a:cubicBezTo>
                  <a:pt x="2871080" y="558486"/>
                  <a:pt x="2939988" y="551390"/>
                  <a:pt x="3159957" y="578570"/>
                </a:cubicBezTo>
                <a:cubicBezTo>
                  <a:pt x="3379926" y="605751"/>
                  <a:pt x="3747942" y="585958"/>
                  <a:pt x="4049991" y="578570"/>
                </a:cubicBezTo>
                <a:cubicBezTo>
                  <a:pt x="4037538" y="463151"/>
                  <a:pt x="4051252" y="431051"/>
                  <a:pt x="4049991" y="289285"/>
                </a:cubicBezTo>
                <a:cubicBezTo>
                  <a:pt x="4017478" y="111549"/>
                  <a:pt x="4181985" y="-36721"/>
                  <a:pt x="4339276" y="0"/>
                </a:cubicBezTo>
                <a:cubicBezTo>
                  <a:pt x="4514129" y="-12188"/>
                  <a:pt x="4637314" y="141327"/>
                  <a:pt x="4628561" y="289285"/>
                </a:cubicBezTo>
                <a:cubicBezTo>
                  <a:pt x="4651340" y="491500"/>
                  <a:pt x="4618572" y="682099"/>
                  <a:pt x="4628561" y="966687"/>
                </a:cubicBezTo>
                <a:cubicBezTo>
                  <a:pt x="4638550" y="1251275"/>
                  <a:pt x="4646144" y="1499924"/>
                  <a:pt x="4628561" y="1644090"/>
                </a:cubicBezTo>
                <a:cubicBezTo>
                  <a:pt x="4610978" y="1788256"/>
                  <a:pt x="4596839" y="2130309"/>
                  <a:pt x="4628561" y="2359836"/>
                </a:cubicBezTo>
                <a:cubicBezTo>
                  <a:pt x="4660283" y="2589363"/>
                  <a:pt x="4629389" y="2748262"/>
                  <a:pt x="4628561" y="2998894"/>
                </a:cubicBezTo>
                <a:cubicBezTo>
                  <a:pt x="4627733" y="3249526"/>
                  <a:pt x="4576870" y="3858880"/>
                  <a:pt x="4628561" y="4123638"/>
                </a:cubicBezTo>
                <a:cubicBezTo>
                  <a:pt x="4590989" y="4272962"/>
                  <a:pt x="4491530" y="4384781"/>
                  <a:pt x="4339276" y="4412923"/>
                </a:cubicBezTo>
                <a:cubicBezTo>
                  <a:pt x="4102817" y="4430733"/>
                  <a:pt x="3885044" y="4391863"/>
                  <a:pt x="3637278" y="4412923"/>
                </a:cubicBezTo>
                <a:cubicBezTo>
                  <a:pt x="3389512" y="4433983"/>
                  <a:pt x="3317855" y="4423920"/>
                  <a:pt x="3085707" y="4412923"/>
                </a:cubicBezTo>
                <a:cubicBezTo>
                  <a:pt x="2853559" y="4401926"/>
                  <a:pt x="2815310" y="4400924"/>
                  <a:pt x="2571744" y="4412923"/>
                </a:cubicBezTo>
                <a:cubicBezTo>
                  <a:pt x="2328178" y="4424922"/>
                  <a:pt x="2107662" y="4397384"/>
                  <a:pt x="1982567" y="4412923"/>
                </a:cubicBezTo>
                <a:cubicBezTo>
                  <a:pt x="1857472" y="4428462"/>
                  <a:pt x="1494184" y="4420351"/>
                  <a:pt x="1355783" y="4412923"/>
                </a:cubicBezTo>
                <a:cubicBezTo>
                  <a:pt x="1217382" y="4405495"/>
                  <a:pt x="872039" y="4400565"/>
                  <a:pt x="578570" y="4412923"/>
                </a:cubicBezTo>
                <a:cubicBezTo>
                  <a:pt x="567538" y="4545712"/>
                  <a:pt x="567801" y="4584212"/>
                  <a:pt x="578570" y="4702208"/>
                </a:cubicBezTo>
                <a:cubicBezTo>
                  <a:pt x="597761" y="4879957"/>
                  <a:pt x="466613" y="4990705"/>
                  <a:pt x="289285" y="4991493"/>
                </a:cubicBezTo>
                <a:cubicBezTo>
                  <a:pt x="141179" y="4994710"/>
                  <a:pt x="32011" y="4858900"/>
                  <a:pt x="0" y="4702208"/>
                </a:cubicBezTo>
                <a:cubicBezTo>
                  <a:pt x="-7473" y="4345786"/>
                  <a:pt x="16786" y="4313912"/>
                  <a:pt x="0" y="3986462"/>
                </a:cubicBezTo>
                <a:cubicBezTo>
                  <a:pt x="-16786" y="3659012"/>
                  <a:pt x="-2750" y="3605763"/>
                  <a:pt x="0" y="3462434"/>
                </a:cubicBezTo>
                <a:cubicBezTo>
                  <a:pt x="2750" y="3319105"/>
                  <a:pt x="-1158" y="3040369"/>
                  <a:pt x="0" y="2900062"/>
                </a:cubicBezTo>
                <a:cubicBezTo>
                  <a:pt x="1158" y="2759755"/>
                  <a:pt x="-13437" y="2559162"/>
                  <a:pt x="0" y="2299347"/>
                </a:cubicBezTo>
                <a:cubicBezTo>
                  <a:pt x="13437" y="2039532"/>
                  <a:pt x="-23837" y="1912969"/>
                  <a:pt x="0" y="1698631"/>
                </a:cubicBezTo>
                <a:cubicBezTo>
                  <a:pt x="23837" y="1484293"/>
                  <a:pt x="-13385" y="1041011"/>
                  <a:pt x="0" y="867855"/>
                </a:cubicBezTo>
                <a:close/>
                <a:moveTo>
                  <a:pt x="4049991" y="578570"/>
                </a:moveTo>
                <a:cubicBezTo>
                  <a:pt x="4186215" y="589964"/>
                  <a:pt x="4209569" y="575485"/>
                  <a:pt x="4339276" y="578570"/>
                </a:cubicBezTo>
                <a:cubicBezTo>
                  <a:pt x="4497586" y="569772"/>
                  <a:pt x="4618667" y="438180"/>
                  <a:pt x="4628561" y="289285"/>
                </a:cubicBezTo>
                <a:moveTo>
                  <a:pt x="4339276" y="578570"/>
                </a:moveTo>
                <a:cubicBezTo>
                  <a:pt x="4330690" y="444184"/>
                  <a:pt x="4332681" y="424541"/>
                  <a:pt x="4339276" y="289285"/>
                </a:cubicBezTo>
                <a:cubicBezTo>
                  <a:pt x="4342204" y="372569"/>
                  <a:pt x="4277314" y="433661"/>
                  <a:pt x="4194633" y="433928"/>
                </a:cubicBezTo>
                <a:cubicBezTo>
                  <a:pt x="4117035" y="431863"/>
                  <a:pt x="4063797" y="381379"/>
                  <a:pt x="4049990" y="289285"/>
                </a:cubicBezTo>
                <a:moveTo>
                  <a:pt x="289285" y="1157140"/>
                </a:moveTo>
                <a:cubicBezTo>
                  <a:pt x="277402" y="1070968"/>
                  <a:pt x="283235" y="965994"/>
                  <a:pt x="289285" y="867855"/>
                </a:cubicBezTo>
                <a:cubicBezTo>
                  <a:pt x="283547" y="793917"/>
                  <a:pt x="347208" y="737461"/>
                  <a:pt x="433928" y="723212"/>
                </a:cubicBezTo>
                <a:cubicBezTo>
                  <a:pt x="521251" y="716883"/>
                  <a:pt x="580675" y="790484"/>
                  <a:pt x="578571" y="867855"/>
                </a:cubicBezTo>
                <a:cubicBezTo>
                  <a:pt x="589545" y="1013315"/>
                  <a:pt x="484314" y="1151661"/>
                  <a:pt x="289286" y="1157140"/>
                </a:cubicBezTo>
                <a:cubicBezTo>
                  <a:pt x="143574" y="1154177"/>
                  <a:pt x="6606" y="1030530"/>
                  <a:pt x="1" y="867855"/>
                </a:cubicBezTo>
                <a:moveTo>
                  <a:pt x="578570" y="867855"/>
                </a:moveTo>
                <a:cubicBezTo>
                  <a:pt x="603139" y="990663"/>
                  <a:pt x="585795" y="1247936"/>
                  <a:pt x="578570" y="1458700"/>
                </a:cubicBezTo>
                <a:cubicBezTo>
                  <a:pt x="571345" y="1669464"/>
                  <a:pt x="603622" y="1796884"/>
                  <a:pt x="578570" y="1978643"/>
                </a:cubicBezTo>
                <a:cubicBezTo>
                  <a:pt x="553518" y="2160402"/>
                  <a:pt x="556563" y="2386729"/>
                  <a:pt x="578570" y="2604938"/>
                </a:cubicBezTo>
                <a:cubicBezTo>
                  <a:pt x="600577" y="2823148"/>
                  <a:pt x="570866" y="2972810"/>
                  <a:pt x="578570" y="3089431"/>
                </a:cubicBezTo>
                <a:cubicBezTo>
                  <a:pt x="586274" y="3206052"/>
                  <a:pt x="575229" y="3486315"/>
                  <a:pt x="578570" y="3609374"/>
                </a:cubicBezTo>
                <a:cubicBezTo>
                  <a:pt x="581911" y="3732433"/>
                  <a:pt x="583327" y="4223895"/>
                  <a:pt x="578570" y="4412923"/>
                </a:cubicBezTo>
              </a:path>
              <a:path w="4628561" h="4991493" fill="none" stroke="0" extrusionOk="0">
                <a:moveTo>
                  <a:pt x="0" y="867855"/>
                </a:moveTo>
                <a:cubicBezTo>
                  <a:pt x="-15600" y="720994"/>
                  <a:pt x="118837" y="580349"/>
                  <a:pt x="289285" y="578570"/>
                </a:cubicBezTo>
                <a:cubicBezTo>
                  <a:pt x="598163" y="567753"/>
                  <a:pt x="628434" y="607227"/>
                  <a:pt x="953676" y="578570"/>
                </a:cubicBezTo>
                <a:cubicBezTo>
                  <a:pt x="1278918" y="549913"/>
                  <a:pt x="1306280" y="586844"/>
                  <a:pt x="1505247" y="578570"/>
                </a:cubicBezTo>
                <a:cubicBezTo>
                  <a:pt x="1704214" y="570296"/>
                  <a:pt x="2018254" y="558694"/>
                  <a:pt x="2207245" y="578570"/>
                </a:cubicBezTo>
                <a:cubicBezTo>
                  <a:pt x="2396236" y="598446"/>
                  <a:pt x="2604872" y="597667"/>
                  <a:pt x="2834029" y="578570"/>
                </a:cubicBezTo>
                <a:cubicBezTo>
                  <a:pt x="3063186" y="559473"/>
                  <a:pt x="3111451" y="582575"/>
                  <a:pt x="3347993" y="578570"/>
                </a:cubicBezTo>
                <a:cubicBezTo>
                  <a:pt x="3584535" y="574565"/>
                  <a:pt x="3834140" y="573209"/>
                  <a:pt x="4049991" y="578570"/>
                </a:cubicBezTo>
                <a:cubicBezTo>
                  <a:pt x="4060655" y="449800"/>
                  <a:pt x="4053351" y="351876"/>
                  <a:pt x="4049991" y="289285"/>
                </a:cubicBezTo>
                <a:cubicBezTo>
                  <a:pt x="4035210" y="144614"/>
                  <a:pt x="4184566" y="10399"/>
                  <a:pt x="4339276" y="0"/>
                </a:cubicBezTo>
                <a:cubicBezTo>
                  <a:pt x="4518761" y="-2910"/>
                  <a:pt x="4621956" y="143189"/>
                  <a:pt x="4628561" y="289285"/>
                </a:cubicBezTo>
                <a:cubicBezTo>
                  <a:pt x="4607853" y="525379"/>
                  <a:pt x="4645411" y="774278"/>
                  <a:pt x="4628561" y="966687"/>
                </a:cubicBezTo>
                <a:cubicBezTo>
                  <a:pt x="4611711" y="1159096"/>
                  <a:pt x="4620978" y="1384473"/>
                  <a:pt x="4628561" y="1490716"/>
                </a:cubicBezTo>
                <a:cubicBezTo>
                  <a:pt x="4636144" y="1596959"/>
                  <a:pt x="4615076" y="1977222"/>
                  <a:pt x="4628561" y="2168118"/>
                </a:cubicBezTo>
                <a:cubicBezTo>
                  <a:pt x="4642046" y="2359014"/>
                  <a:pt x="4623429" y="2585659"/>
                  <a:pt x="4628561" y="2692146"/>
                </a:cubicBezTo>
                <a:cubicBezTo>
                  <a:pt x="4633693" y="2798633"/>
                  <a:pt x="4658943" y="3119157"/>
                  <a:pt x="4628561" y="3407892"/>
                </a:cubicBezTo>
                <a:cubicBezTo>
                  <a:pt x="4598179" y="3696627"/>
                  <a:pt x="4602613" y="3819562"/>
                  <a:pt x="4628561" y="4123638"/>
                </a:cubicBezTo>
                <a:cubicBezTo>
                  <a:pt x="4637344" y="4280725"/>
                  <a:pt x="4490123" y="4377162"/>
                  <a:pt x="4339276" y="4412923"/>
                </a:cubicBezTo>
                <a:cubicBezTo>
                  <a:pt x="4189358" y="4435647"/>
                  <a:pt x="3962422" y="4394947"/>
                  <a:pt x="3825313" y="4412923"/>
                </a:cubicBezTo>
                <a:cubicBezTo>
                  <a:pt x="3688204" y="4430899"/>
                  <a:pt x="3438853" y="4411787"/>
                  <a:pt x="3311350" y="4412923"/>
                </a:cubicBezTo>
                <a:cubicBezTo>
                  <a:pt x="3183847" y="4414059"/>
                  <a:pt x="2988285" y="4406047"/>
                  <a:pt x="2722172" y="4412923"/>
                </a:cubicBezTo>
                <a:cubicBezTo>
                  <a:pt x="2456059" y="4419799"/>
                  <a:pt x="2324120" y="4389872"/>
                  <a:pt x="2057781" y="4412923"/>
                </a:cubicBezTo>
                <a:cubicBezTo>
                  <a:pt x="1791442" y="4435974"/>
                  <a:pt x="1654967" y="4407178"/>
                  <a:pt x="1543818" y="4412923"/>
                </a:cubicBezTo>
                <a:cubicBezTo>
                  <a:pt x="1432669" y="4418668"/>
                  <a:pt x="944525" y="4397871"/>
                  <a:pt x="578570" y="4412923"/>
                </a:cubicBezTo>
                <a:cubicBezTo>
                  <a:pt x="578908" y="4552340"/>
                  <a:pt x="574669" y="4628149"/>
                  <a:pt x="578570" y="4702208"/>
                </a:cubicBezTo>
                <a:cubicBezTo>
                  <a:pt x="563132" y="4896856"/>
                  <a:pt x="477973" y="4973275"/>
                  <a:pt x="289285" y="4991493"/>
                </a:cubicBezTo>
                <a:cubicBezTo>
                  <a:pt x="105881" y="4995590"/>
                  <a:pt x="3686" y="4859652"/>
                  <a:pt x="0" y="4702208"/>
                </a:cubicBezTo>
                <a:cubicBezTo>
                  <a:pt x="-4441" y="4374687"/>
                  <a:pt x="-28368" y="4231672"/>
                  <a:pt x="0" y="3986462"/>
                </a:cubicBezTo>
                <a:cubicBezTo>
                  <a:pt x="28368" y="3741252"/>
                  <a:pt x="-3253" y="3706293"/>
                  <a:pt x="0" y="3462434"/>
                </a:cubicBezTo>
                <a:cubicBezTo>
                  <a:pt x="3253" y="3218575"/>
                  <a:pt x="21754" y="3081448"/>
                  <a:pt x="0" y="2785032"/>
                </a:cubicBezTo>
                <a:cubicBezTo>
                  <a:pt x="-21754" y="2488616"/>
                  <a:pt x="-9856" y="2331710"/>
                  <a:pt x="0" y="2107629"/>
                </a:cubicBezTo>
                <a:cubicBezTo>
                  <a:pt x="9856" y="1883548"/>
                  <a:pt x="1474" y="1685924"/>
                  <a:pt x="0" y="1468570"/>
                </a:cubicBezTo>
                <a:cubicBezTo>
                  <a:pt x="-1474" y="1251216"/>
                  <a:pt x="580" y="1088168"/>
                  <a:pt x="0" y="867855"/>
                </a:cubicBezTo>
                <a:close/>
                <a:moveTo>
                  <a:pt x="4049991" y="578570"/>
                </a:moveTo>
                <a:cubicBezTo>
                  <a:pt x="4159598" y="564725"/>
                  <a:pt x="4232451" y="577488"/>
                  <a:pt x="4339276" y="578570"/>
                </a:cubicBezTo>
                <a:cubicBezTo>
                  <a:pt x="4491071" y="582705"/>
                  <a:pt x="4619404" y="468529"/>
                  <a:pt x="4628561" y="289285"/>
                </a:cubicBezTo>
                <a:moveTo>
                  <a:pt x="4339276" y="578570"/>
                </a:moveTo>
                <a:cubicBezTo>
                  <a:pt x="4336518" y="513131"/>
                  <a:pt x="4325850" y="430492"/>
                  <a:pt x="4339276" y="289285"/>
                </a:cubicBezTo>
                <a:cubicBezTo>
                  <a:pt x="4335337" y="371269"/>
                  <a:pt x="4262523" y="444810"/>
                  <a:pt x="4194633" y="433928"/>
                </a:cubicBezTo>
                <a:cubicBezTo>
                  <a:pt x="4118420" y="439331"/>
                  <a:pt x="4043638" y="360991"/>
                  <a:pt x="4049990" y="289285"/>
                </a:cubicBezTo>
                <a:moveTo>
                  <a:pt x="289285" y="1157140"/>
                </a:moveTo>
                <a:cubicBezTo>
                  <a:pt x="288018" y="1085463"/>
                  <a:pt x="299199" y="936883"/>
                  <a:pt x="289285" y="867855"/>
                </a:cubicBezTo>
                <a:cubicBezTo>
                  <a:pt x="282722" y="785216"/>
                  <a:pt x="348444" y="742262"/>
                  <a:pt x="433928" y="723212"/>
                </a:cubicBezTo>
                <a:cubicBezTo>
                  <a:pt x="512075" y="730329"/>
                  <a:pt x="583228" y="791756"/>
                  <a:pt x="578571" y="867855"/>
                </a:cubicBezTo>
                <a:cubicBezTo>
                  <a:pt x="580098" y="999966"/>
                  <a:pt x="484337" y="1163844"/>
                  <a:pt x="289286" y="1157140"/>
                </a:cubicBezTo>
                <a:cubicBezTo>
                  <a:pt x="136917" y="1157489"/>
                  <a:pt x="27416" y="1008620"/>
                  <a:pt x="1" y="867855"/>
                </a:cubicBezTo>
                <a:moveTo>
                  <a:pt x="578570" y="867855"/>
                </a:moveTo>
                <a:cubicBezTo>
                  <a:pt x="552187" y="1155564"/>
                  <a:pt x="591800" y="1337138"/>
                  <a:pt x="578570" y="1494150"/>
                </a:cubicBezTo>
                <a:cubicBezTo>
                  <a:pt x="565340" y="1651163"/>
                  <a:pt x="601833" y="1802402"/>
                  <a:pt x="578570" y="1978643"/>
                </a:cubicBezTo>
                <a:cubicBezTo>
                  <a:pt x="555307" y="2154884"/>
                  <a:pt x="594598" y="2281452"/>
                  <a:pt x="578570" y="2463136"/>
                </a:cubicBezTo>
                <a:cubicBezTo>
                  <a:pt x="562542" y="2644820"/>
                  <a:pt x="574081" y="2847905"/>
                  <a:pt x="578570" y="3018530"/>
                </a:cubicBezTo>
                <a:cubicBezTo>
                  <a:pt x="583059" y="3189155"/>
                  <a:pt x="562633" y="3469488"/>
                  <a:pt x="578570" y="3609374"/>
                </a:cubicBezTo>
                <a:cubicBezTo>
                  <a:pt x="594507" y="3749260"/>
                  <a:pt x="552504" y="4025565"/>
                  <a:pt x="578570" y="4412923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i="0" dirty="0">
                <a:solidFill>
                  <a:schemeClr val="tx1"/>
                </a:solidFill>
                <a:effectLst/>
              </a:rPr>
              <a:t>Marc Bloch je bio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francuski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povjesničar. S</a:t>
            </a:r>
            <a:r>
              <a:rPr lang="hr-HR" sz="2800" b="1" dirty="0">
                <a:solidFill>
                  <a:schemeClr val="tx1"/>
                </a:solidFill>
              </a:rPr>
              <a:t>udjelovao je u </a:t>
            </a:r>
            <a:r>
              <a:rPr lang="hr-HR" sz="2800" b="1" dirty="0" smtClean="0">
                <a:solidFill>
                  <a:schemeClr val="tx1"/>
                </a:solidFill>
              </a:rPr>
              <a:t>  antifašističkom </a:t>
            </a:r>
            <a:r>
              <a:rPr lang="hr-HR" sz="2800" b="1" dirty="0">
                <a:solidFill>
                  <a:schemeClr val="tx1"/>
                </a:solidFill>
              </a:rPr>
              <a:t>pokretu otpora u Francuskoj. </a:t>
            </a:r>
            <a:endParaRPr lang="hr-HR" sz="2800" b="1" dirty="0" smtClean="0">
              <a:solidFill>
                <a:schemeClr val="tx1"/>
              </a:solidFill>
            </a:endParaRPr>
          </a:p>
          <a:p>
            <a:pPr algn="ctr"/>
            <a:r>
              <a:rPr lang="hr-HR" sz="2800" b="1" dirty="0" smtClean="0">
                <a:solidFill>
                  <a:schemeClr val="tx1"/>
                </a:solidFill>
              </a:rPr>
              <a:t>Ubili </a:t>
            </a:r>
            <a:r>
              <a:rPr lang="hr-HR" sz="2800" b="1" dirty="0">
                <a:solidFill>
                  <a:schemeClr val="tx1"/>
                </a:solidFill>
              </a:rPr>
              <a:t>su ga nacisti 1944. godine.</a:t>
            </a:r>
          </a:p>
        </p:txBody>
      </p:sp>
      <p:pic>
        <p:nvPicPr>
          <p:cNvPr id="7170" name="Picture 2" descr="Marc Bloch - Wikipedia">
            <a:extLst>
              <a:ext uri="{FF2B5EF4-FFF2-40B4-BE49-F238E27FC236}">
                <a16:creationId xmlns:a16="http://schemas.microsoft.com/office/drawing/2014/main" xmlns="" id="{F506A01F-3394-47F0-8362-C20ED8B40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8862" y="1333895"/>
            <a:ext cx="4072378" cy="5429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33136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vitak: vodoravno 5">
            <a:extLst>
              <a:ext uri="{FF2B5EF4-FFF2-40B4-BE49-F238E27FC236}">
                <a16:creationId xmlns:a16="http://schemas.microsoft.com/office/drawing/2014/main" xmlns="" id="{2A0E3660-1A9F-4580-8415-3A528251EDC3}"/>
              </a:ext>
            </a:extLst>
          </p:cNvPr>
          <p:cNvSpPr/>
          <p:nvPr/>
        </p:nvSpPr>
        <p:spPr>
          <a:xfrm>
            <a:off x="150828" y="1201917"/>
            <a:ext cx="4242063" cy="5656083"/>
          </a:xfrm>
          <a:custGeom>
            <a:avLst/>
            <a:gdLst>
              <a:gd name="connsiteX0" fmla="*/ 4242063 w 4242063"/>
              <a:gd name="connsiteY0" fmla="*/ 265129 h 5656083"/>
              <a:gd name="connsiteX1" fmla="*/ 3976934 w 4242063"/>
              <a:gd name="connsiteY1" fmla="*/ 530258 h 5656083"/>
              <a:gd name="connsiteX2" fmla="*/ 3976934 w 4242063"/>
              <a:gd name="connsiteY2" fmla="*/ 265129 h 5656083"/>
              <a:gd name="connsiteX3" fmla="*/ 3844370 w 4242063"/>
              <a:gd name="connsiteY3" fmla="*/ 397693 h 5656083"/>
              <a:gd name="connsiteX4" fmla="*/ 3711806 w 4242063"/>
              <a:gd name="connsiteY4" fmla="*/ 265129 h 5656083"/>
              <a:gd name="connsiteX5" fmla="*/ 3711805 w 4242063"/>
              <a:gd name="connsiteY5" fmla="*/ 530258 h 5656083"/>
              <a:gd name="connsiteX6" fmla="*/ 2953536 w 4242063"/>
              <a:gd name="connsiteY6" fmla="*/ 530258 h 5656083"/>
              <a:gd name="connsiteX7" fmla="*/ 2298668 w 4242063"/>
              <a:gd name="connsiteY7" fmla="*/ 530258 h 5656083"/>
              <a:gd name="connsiteX8" fmla="*/ 1643799 w 4242063"/>
              <a:gd name="connsiteY8" fmla="*/ 530258 h 5656083"/>
              <a:gd name="connsiteX9" fmla="*/ 885531 w 4242063"/>
              <a:gd name="connsiteY9" fmla="*/ 530258 h 5656083"/>
              <a:gd name="connsiteX10" fmla="*/ 265129 w 4242063"/>
              <a:gd name="connsiteY10" fmla="*/ 530258 h 5656083"/>
              <a:gd name="connsiteX11" fmla="*/ 0 w 4242063"/>
              <a:gd name="connsiteY11" fmla="*/ 795387 h 5656083"/>
              <a:gd name="connsiteX12" fmla="*/ 0 w 4242063"/>
              <a:gd name="connsiteY12" fmla="*/ 1359985 h 5656083"/>
              <a:gd name="connsiteX13" fmla="*/ 0 w 4242063"/>
              <a:gd name="connsiteY13" fmla="*/ 1970539 h 5656083"/>
              <a:gd name="connsiteX14" fmla="*/ 0 w 4242063"/>
              <a:gd name="connsiteY14" fmla="*/ 2489182 h 5656083"/>
              <a:gd name="connsiteX15" fmla="*/ 0 w 4242063"/>
              <a:gd name="connsiteY15" fmla="*/ 3145691 h 5656083"/>
              <a:gd name="connsiteX16" fmla="*/ 0 w 4242063"/>
              <a:gd name="connsiteY16" fmla="*/ 3802201 h 5656083"/>
              <a:gd name="connsiteX17" fmla="*/ 0 w 4242063"/>
              <a:gd name="connsiteY17" fmla="*/ 4504666 h 5656083"/>
              <a:gd name="connsiteX18" fmla="*/ 0 w 4242063"/>
              <a:gd name="connsiteY18" fmla="*/ 5390954 h 5656083"/>
              <a:gd name="connsiteX19" fmla="*/ 265129 w 4242063"/>
              <a:gd name="connsiteY19" fmla="*/ 5656083 h 5656083"/>
              <a:gd name="connsiteX20" fmla="*/ 530258 w 4242063"/>
              <a:gd name="connsiteY20" fmla="*/ 5390954 h 5656083"/>
              <a:gd name="connsiteX21" fmla="*/ 530258 w 4242063"/>
              <a:gd name="connsiteY21" fmla="*/ 5125825 h 5656083"/>
              <a:gd name="connsiteX22" fmla="*/ 1150660 w 4242063"/>
              <a:gd name="connsiteY22" fmla="*/ 5125825 h 5656083"/>
              <a:gd name="connsiteX23" fmla="*/ 1874462 w 4242063"/>
              <a:gd name="connsiteY23" fmla="*/ 5125825 h 5656083"/>
              <a:gd name="connsiteX24" fmla="*/ 2598264 w 4242063"/>
              <a:gd name="connsiteY24" fmla="*/ 5125825 h 5656083"/>
              <a:gd name="connsiteX25" fmla="*/ 3253132 w 4242063"/>
              <a:gd name="connsiteY25" fmla="*/ 5125825 h 5656083"/>
              <a:gd name="connsiteX26" fmla="*/ 3976934 w 4242063"/>
              <a:gd name="connsiteY26" fmla="*/ 5125825 h 5656083"/>
              <a:gd name="connsiteX27" fmla="*/ 4242063 w 4242063"/>
              <a:gd name="connsiteY27" fmla="*/ 4860696 h 5656083"/>
              <a:gd name="connsiteX28" fmla="*/ 4242063 w 4242063"/>
              <a:gd name="connsiteY28" fmla="*/ 4158231 h 5656083"/>
              <a:gd name="connsiteX29" fmla="*/ 4242063 w 4242063"/>
              <a:gd name="connsiteY29" fmla="*/ 3455766 h 5656083"/>
              <a:gd name="connsiteX30" fmla="*/ 4242063 w 4242063"/>
              <a:gd name="connsiteY30" fmla="*/ 2891167 h 5656083"/>
              <a:gd name="connsiteX31" fmla="*/ 4242063 w 4242063"/>
              <a:gd name="connsiteY31" fmla="*/ 2326569 h 5656083"/>
              <a:gd name="connsiteX32" fmla="*/ 4242063 w 4242063"/>
              <a:gd name="connsiteY32" fmla="*/ 1578148 h 5656083"/>
              <a:gd name="connsiteX33" fmla="*/ 4242063 w 4242063"/>
              <a:gd name="connsiteY33" fmla="*/ 1013550 h 5656083"/>
              <a:gd name="connsiteX34" fmla="*/ 4242063 w 4242063"/>
              <a:gd name="connsiteY34" fmla="*/ 265129 h 5656083"/>
              <a:gd name="connsiteX35" fmla="*/ 265129 w 4242063"/>
              <a:gd name="connsiteY35" fmla="*/ 1060516 h 5656083"/>
              <a:gd name="connsiteX36" fmla="*/ 530258 w 4242063"/>
              <a:gd name="connsiteY36" fmla="*/ 795387 h 5656083"/>
              <a:gd name="connsiteX37" fmla="*/ 397694 w 4242063"/>
              <a:gd name="connsiteY37" fmla="*/ 662823 h 5656083"/>
              <a:gd name="connsiteX38" fmla="*/ 265130 w 4242063"/>
              <a:gd name="connsiteY38" fmla="*/ 795387 h 5656083"/>
              <a:gd name="connsiteX39" fmla="*/ 265129 w 4242063"/>
              <a:gd name="connsiteY39" fmla="*/ 1060516 h 5656083"/>
              <a:gd name="connsiteX0" fmla="*/ 265129 w 4242063"/>
              <a:gd name="connsiteY0" fmla="*/ 1060516 h 5656083"/>
              <a:gd name="connsiteX1" fmla="*/ 530258 w 4242063"/>
              <a:gd name="connsiteY1" fmla="*/ 795387 h 5656083"/>
              <a:gd name="connsiteX2" fmla="*/ 397694 w 4242063"/>
              <a:gd name="connsiteY2" fmla="*/ 662823 h 5656083"/>
              <a:gd name="connsiteX3" fmla="*/ 265130 w 4242063"/>
              <a:gd name="connsiteY3" fmla="*/ 795387 h 5656083"/>
              <a:gd name="connsiteX4" fmla="*/ 265129 w 4242063"/>
              <a:gd name="connsiteY4" fmla="*/ 1060516 h 5656083"/>
              <a:gd name="connsiteX5" fmla="*/ 3976934 w 4242063"/>
              <a:gd name="connsiteY5" fmla="*/ 530258 h 5656083"/>
              <a:gd name="connsiteX6" fmla="*/ 4242063 w 4242063"/>
              <a:gd name="connsiteY6" fmla="*/ 265129 h 5656083"/>
              <a:gd name="connsiteX7" fmla="*/ 3976934 w 4242063"/>
              <a:gd name="connsiteY7" fmla="*/ 0 h 5656083"/>
              <a:gd name="connsiteX8" fmla="*/ 3711805 w 4242063"/>
              <a:gd name="connsiteY8" fmla="*/ 265129 h 5656083"/>
              <a:gd name="connsiteX9" fmla="*/ 3844369 w 4242063"/>
              <a:gd name="connsiteY9" fmla="*/ 397693 h 5656083"/>
              <a:gd name="connsiteX10" fmla="*/ 3976933 w 4242063"/>
              <a:gd name="connsiteY10" fmla="*/ 265129 h 5656083"/>
              <a:gd name="connsiteX11" fmla="*/ 3976934 w 4242063"/>
              <a:gd name="connsiteY11" fmla="*/ 530258 h 5656083"/>
              <a:gd name="connsiteX0" fmla="*/ 0 w 4242063"/>
              <a:gd name="connsiteY0" fmla="*/ 795387 h 5656083"/>
              <a:gd name="connsiteX1" fmla="*/ 265129 w 4242063"/>
              <a:gd name="connsiteY1" fmla="*/ 530258 h 5656083"/>
              <a:gd name="connsiteX2" fmla="*/ 885531 w 4242063"/>
              <a:gd name="connsiteY2" fmla="*/ 530258 h 5656083"/>
              <a:gd name="connsiteX3" fmla="*/ 1505932 w 4242063"/>
              <a:gd name="connsiteY3" fmla="*/ 530258 h 5656083"/>
              <a:gd name="connsiteX4" fmla="*/ 2229734 w 4242063"/>
              <a:gd name="connsiteY4" fmla="*/ 530258 h 5656083"/>
              <a:gd name="connsiteX5" fmla="*/ 2953536 w 4242063"/>
              <a:gd name="connsiteY5" fmla="*/ 530258 h 5656083"/>
              <a:gd name="connsiteX6" fmla="*/ 3711805 w 4242063"/>
              <a:gd name="connsiteY6" fmla="*/ 530258 h 5656083"/>
              <a:gd name="connsiteX7" fmla="*/ 3711805 w 4242063"/>
              <a:gd name="connsiteY7" fmla="*/ 265129 h 5656083"/>
              <a:gd name="connsiteX8" fmla="*/ 3976934 w 4242063"/>
              <a:gd name="connsiteY8" fmla="*/ 0 h 5656083"/>
              <a:gd name="connsiteX9" fmla="*/ 4242063 w 4242063"/>
              <a:gd name="connsiteY9" fmla="*/ 265129 h 5656083"/>
              <a:gd name="connsiteX10" fmla="*/ 4242063 w 4242063"/>
              <a:gd name="connsiteY10" fmla="*/ 875683 h 5656083"/>
              <a:gd name="connsiteX11" fmla="*/ 4242063 w 4242063"/>
              <a:gd name="connsiteY11" fmla="*/ 1532192 h 5656083"/>
              <a:gd name="connsiteX12" fmla="*/ 4242063 w 4242063"/>
              <a:gd name="connsiteY12" fmla="*/ 2280613 h 5656083"/>
              <a:gd name="connsiteX13" fmla="*/ 4242063 w 4242063"/>
              <a:gd name="connsiteY13" fmla="*/ 2937123 h 5656083"/>
              <a:gd name="connsiteX14" fmla="*/ 4242063 w 4242063"/>
              <a:gd name="connsiteY14" fmla="*/ 3593633 h 5656083"/>
              <a:gd name="connsiteX15" fmla="*/ 4242063 w 4242063"/>
              <a:gd name="connsiteY15" fmla="*/ 4860696 h 5656083"/>
              <a:gd name="connsiteX16" fmla="*/ 3976934 w 4242063"/>
              <a:gd name="connsiteY16" fmla="*/ 5125825 h 5656083"/>
              <a:gd name="connsiteX17" fmla="*/ 3287599 w 4242063"/>
              <a:gd name="connsiteY17" fmla="*/ 5125825 h 5656083"/>
              <a:gd name="connsiteX18" fmla="*/ 2598264 w 4242063"/>
              <a:gd name="connsiteY18" fmla="*/ 5125825 h 5656083"/>
              <a:gd name="connsiteX19" fmla="*/ 2012329 w 4242063"/>
              <a:gd name="connsiteY19" fmla="*/ 5125825 h 5656083"/>
              <a:gd name="connsiteX20" fmla="*/ 1426394 w 4242063"/>
              <a:gd name="connsiteY20" fmla="*/ 5125825 h 5656083"/>
              <a:gd name="connsiteX21" fmla="*/ 530258 w 4242063"/>
              <a:gd name="connsiteY21" fmla="*/ 5125825 h 5656083"/>
              <a:gd name="connsiteX22" fmla="*/ 530258 w 4242063"/>
              <a:gd name="connsiteY22" fmla="*/ 5390954 h 5656083"/>
              <a:gd name="connsiteX23" fmla="*/ 265129 w 4242063"/>
              <a:gd name="connsiteY23" fmla="*/ 5656083 h 5656083"/>
              <a:gd name="connsiteX24" fmla="*/ 0 w 4242063"/>
              <a:gd name="connsiteY24" fmla="*/ 5390954 h 5656083"/>
              <a:gd name="connsiteX25" fmla="*/ 0 w 4242063"/>
              <a:gd name="connsiteY25" fmla="*/ 4826356 h 5656083"/>
              <a:gd name="connsiteX26" fmla="*/ 0 w 4242063"/>
              <a:gd name="connsiteY26" fmla="*/ 4215802 h 5656083"/>
              <a:gd name="connsiteX27" fmla="*/ 0 w 4242063"/>
              <a:gd name="connsiteY27" fmla="*/ 3605248 h 5656083"/>
              <a:gd name="connsiteX28" fmla="*/ 0 w 4242063"/>
              <a:gd name="connsiteY28" fmla="*/ 3086605 h 5656083"/>
              <a:gd name="connsiteX29" fmla="*/ 0 w 4242063"/>
              <a:gd name="connsiteY29" fmla="*/ 2430096 h 5656083"/>
              <a:gd name="connsiteX30" fmla="*/ 0 w 4242063"/>
              <a:gd name="connsiteY30" fmla="*/ 1773586 h 5656083"/>
              <a:gd name="connsiteX31" fmla="*/ 0 w 4242063"/>
              <a:gd name="connsiteY31" fmla="*/ 795387 h 5656083"/>
              <a:gd name="connsiteX32" fmla="*/ 3711805 w 4242063"/>
              <a:gd name="connsiteY32" fmla="*/ 530258 h 5656083"/>
              <a:gd name="connsiteX33" fmla="*/ 3976934 w 4242063"/>
              <a:gd name="connsiteY33" fmla="*/ 530258 h 5656083"/>
              <a:gd name="connsiteX34" fmla="*/ 4242063 w 4242063"/>
              <a:gd name="connsiteY34" fmla="*/ 265129 h 5656083"/>
              <a:gd name="connsiteX35" fmla="*/ 3976934 w 4242063"/>
              <a:gd name="connsiteY35" fmla="*/ 530258 h 5656083"/>
              <a:gd name="connsiteX36" fmla="*/ 3976934 w 4242063"/>
              <a:gd name="connsiteY36" fmla="*/ 265129 h 5656083"/>
              <a:gd name="connsiteX37" fmla="*/ 3844370 w 4242063"/>
              <a:gd name="connsiteY37" fmla="*/ 397693 h 5656083"/>
              <a:gd name="connsiteX38" fmla="*/ 3711806 w 4242063"/>
              <a:gd name="connsiteY38" fmla="*/ 265129 h 5656083"/>
              <a:gd name="connsiteX39" fmla="*/ 265129 w 4242063"/>
              <a:gd name="connsiteY39" fmla="*/ 1060516 h 5656083"/>
              <a:gd name="connsiteX40" fmla="*/ 265129 w 4242063"/>
              <a:gd name="connsiteY40" fmla="*/ 795387 h 5656083"/>
              <a:gd name="connsiteX41" fmla="*/ 397693 w 4242063"/>
              <a:gd name="connsiteY41" fmla="*/ 662823 h 5656083"/>
              <a:gd name="connsiteX42" fmla="*/ 530257 w 4242063"/>
              <a:gd name="connsiteY42" fmla="*/ 795387 h 5656083"/>
              <a:gd name="connsiteX43" fmla="*/ 265128 w 4242063"/>
              <a:gd name="connsiteY43" fmla="*/ 1060516 h 5656083"/>
              <a:gd name="connsiteX44" fmla="*/ -1 w 4242063"/>
              <a:gd name="connsiteY44" fmla="*/ 795387 h 5656083"/>
              <a:gd name="connsiteX45" fmla="*/ 530258 w 4242063"/>
              <a:gd name="connsiteY45" fmla="*/ 795387 h 5656083"/>
              <a:gd name="connsiteX46" fmla="*/ 530258 w 4242063"/>
              <a:gd name="connsiteY46" fmla="*/ 1370717 h 5656083"/>
              <a:gd name="connsiteX47" fmla="*/ 530258 w 4242063"/>
              <a:gd name="connsiteY47" fmla="*/ 1902742 h 5656083"/>
              <a:gd name="connsiteX48" fmla="*/ 530258 w 4242063"/>
              <a:gd name="connsiteY48" fmla="*/ 2434767 h 5656083"/>
              <a:gd name="connsiteX49" fmla="*/ 530258 w 4242063"/>
              <a:gd name="connsiteY49" fmla="*/ 3010097 h 5656083"/>
              <a:gd name="connsiteX50" fmla="*/ 530258 w 4242063"/>
              <a:gd name="connsiteY50" fmla="*/ 3715339 h 5656083"/>
              <a:gd name="connsiteX51" fmla="*/ 530258 w 4242063"/>
              <a:gd name="connsiteY51" fmla="*/ 4420582 h 5656083"/>
              <a:gd name="connsiteX52" fmla="*/ 530258 w 4242063"/>
              <a:gd name="connsiteY52" fmla="*/ 5125825 h 5656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4242063" h="5656083" stroke="0" extrusionOk="0">
                <a:moveTo>
                  <a:pt x="4242063" y="265129"/>
                </a:moveTo>
                <a:cubicBezTo>
                  <a:pt x="4229629" y="403595"/>
                  <a:pt x="4124225" y="518022"/>
                  <a:pt x="3976934" y="530258"/>
                </a:cubicBezTo>
                <a:cubicBezTo>
                  <a:pt x="3987899" y="409331"/>
                  <a:pt x="3973102" y="328561"/>
                  <a:pt x="3976934" y="265129"/>
                </a:cubicBezTo>
                <a:cubicBezTo>
                  <a:pt x="3966432" y="325439"/>
                  <a:pt x="3926861" y="400207"/>
                  <a:pt x="3844370" y="397693"/>
                </a:cubicBezTo>
                <a:cubicBezTo>
                  <a:pt x="3767282" y="391594"/>
                  <a:pt x="3701636" y="325575"/>
                  <a:pt x="3711806" y="265129"/>
                </a:cubicBezTo>
                <a:cubicBezTo>
                  <a:pt x="3710250" y="347070"/>
                  <a:pt x="3728284" y="450686"/>
                  <a:pt x="3711805" y="530258"/>
                </a:cubicBezTo>
                <a:cubicBezTo>
                  <a:pt x="3559228" y="514768"/>
                  <a:pt x="3264109" y="513239"/>
                  <a:pt x="2953536" y="530258"/>
                </a:cubicBezTo>
                <a:cubicBezTo>
                  <a:pt x="2642963" y="547277"/>
                  <a:pt x="2459839" y="543150"/>
                  <a:pt x="2298668" y="530258"/>
                </a:cubicBezTo>
                <a:cubicBezTo>
                  <a:pt x="2137497" y="517366"/>
                  <a:pt x="1900902" y="529585"/>
                  <a:pt x="1643799" y="530258"/>
                </a:cubicBezTo>
                <a:cubicBezTo>
                  <a:pt x="1386696" y="530931"/>
                  <a:pt x="1200523" y="527910"/>
                  <a:pt x="885531" y="530258"/>
                </a:cubicBezTo>
                <a:cubicBezTo>
                  <a:pt x="570539" y="532606"/>
                  <a:pt x="398378" y="556547"/>
                  <a:pt x="265129" y="530258"/>
                </a:cubicBezTo>
                <a:cubicBezTo>
                  <a:pt x="122886" y="524607"/>
                  <a:pt x="-17775" y="663077"/>
                  <a:pt x="0" y="795387"/>
                </a:cubicBezTo>
                <a:cubicBezTo>
                  <a:pt x="-731" y="994329"/>
                  <a:pt x="7893" y="1094606"/>
                  <a:pt x="0" y="1359985"/>
                </a:cubicBezTo>
                <a:cubicBezTo>
                  <a:pt x="-7893" y="1625364"/>
                  <a:pt x="26079" y="1715550"/>
                  <a:pt x="0" y="1970539"/>
                </a:cubicBezTo>
                <a:cubicBezTo>
                  <a:pt x="-26079" y="2225528"/>
                  <a:pt x="-17317" y="2329039"/>
                  <a:pt x="0" y="2489182"/>
                </a:cubicBezTo>
                <a:cubicBezTo>
                  <a:pt x="17317" y="2649325"/>
                  <a:pt x="-1368" y="2891818"/>
                  <a:pt x="0" y="3145691"/>
                </a:cubicBezTo>
                <a:cubicBezTo>
                  <a:pt x="1368" y="3399564"/>
                  <a:pt x="-30541" y="3656680"/>
                  <a:pt x="0" y="3802201"/>
                </a:cubicBezTo>
                <a:cubicBezTo>
                  <a:pt x="30541" y="3947722"/>
                  <a:pt x="-34473" y="4192274"/>
                  <a:pt x="0" y="4504666"/>
                </a:cubicBezTo>
                <a:cubicBezTo>
                  <a:pt x="34473" y="4817058"/>
                  <a:pt x="-35248" y="5025207"/>
                  <a:pt x="0" y="5390954"/>
                </a:cubicBezTo>
                <a:cubicBezTo>
                  <a:pt x="-5502" y="5532685"/>
                  <a:pt x="138595" y="5665888"/>
                  <a:pt x="265129" y="5656083"/>
                </a:cubicBezTo>
                <a:cubicBezTo>
                  <a:pt x="436480" y="5631734"/>
                  <a:pt x="537443" y="5538282"/>
                  <a:pt x="530258" y="5390954"/>
                </a:cubicBezTo>
                <a:cubicBezTo>
                  <a:pt x="534204" y="5312640"/>
                  <a:pt x="528074" y="5255581"/>
                  <a:pt x="530258" y="5125825"/>
                </a:cubicBezTo>
                <a:cubicBezTo>
                  <a:pt x="817801" y="5111564"/>
                  <a:pt x="987056" y="5142472"/>
                  <a:pt x="1150660" y="5125825"/>
                </a:cubicBezTo>
                <a:cubicBezTo>
                  <a:pt x="1314264" y="5109178"/>
                  <a:pt x="1562250" y="5120807"/>
                  <a:pt x="1874462" y="5125825"/>
                </a:cubicBezTo>
                <a:cubicBezTo>
                  <a:pt x="2186674" y="5130843"/>
                  <a:pt x="2253176" y="5150719"/>
                  <a:pt x="2598264" y="5125825"/>
                </a:cubicBezTo>
                <a:cubicBezTo>
                  <a:pt x="2943352" y="5100931"/>
                  <a:pt x="2932572" y="5113929"/>
                  <a:pt x="3253132" y="5125825"/>
                </a:cubicBezTo>
                <a:cubicBezTo>
                  <a:pt x="3573692" y="5137721"/>
                  <a:pt x="3760294" y="5111228"/>
                  <a:pt x="3976934" y="5125825"/>
                </a:cubicBezTo>
                <a:cubicBezTo>
                  <a:pt x="4154812" y="5107424"/>
                  <a:pt x="4241131" y="5017891"/>
                  <a:pt x="4242063" y="4860696"/>
                </a:cubicBezTo>
                <a:cubicBezTo>
                  <a:pt x="4248429" y="4631337"/>
                  <a:pt x="4213995" y="4300461"/>
                  <a:pt x="4242063" y="4158231"/>
                </a:cubicBezTo>
                <a:cubicBezTo>
                  <a:pt x="4270131" y="4016001"/>
                  <a:pt x="4249592" y="3758114"/>
                  <a:pt x="4242063" y="3455766"/>
                </a:cubicBezTo>
                <a:cubicBezTo>
                  <a:pt x="4234534" y="3153419"/>
                  <a:pt x="4252168" y="3080538"/>
                  <a:pt x="4242063" y="2891167"/>
                </a:cubicBezTo>
                <a:cubicBezTo>
                  <a:pt x="4231958" y="2701796"/>
                  <a:pt x="4233167" y="2551186"/>
                  <a:pt x="4242063" y="2326569"/>
                </a:cubicBezTo>
                <a:cubicBezTo>
                  <a:pt x="4250959" y="2101952"/>
                  <a:pt x="4224613" y="1776074"/>
                  <a:pt x="4242063" y="1578148"/>
                </a:cubicBezTo>
                <a:cubicBezTo>
                  <a:pt x="4259513" y="1380222"/>
                  <a:pt x="4263196" y="1259573"/>
                  <a:pt x="4242063" y="1013550"/>
                </a:cubicBezTo>
                <a:cubicBezTo>
                  <a:pt x="4220930" y="767527"/>
                  <a:pt x="4267022" y="603280"/>
                  <a:pt x="4242063" y="265129"/>
                </a:cubicBezTo>
                <a:close/>
                <a:moveTo>
                  <a:pt x="265129" y="1060516"/>
                </a:moveTo>
                <a:cubicBezTo>
                  <a:pt x="402442" y="1065382"/>
                  <a:pt x="543542" y="917193"/>
                  <a:pt x="530258" y="795387"/>
                </a:cubicBezTo>
                <a:cubicBezTo>
                  <a:pt x="536893" y="726275"/>
                  <a:pt x="467664" y="646820"/>
                  <a:pt x="397694" y="662823"/>
                </a:cubicBezTo>
                <a:cubicBezTo>
                  <a:pt x="322245" y="664098"/>
                  <a:pt x="269518" y="728329"/>
                  <a:pt x="265130" y="795387"/>
                </a:cubicBezTo>
                <a:cubicBezTo>
                  <a:pt x="257763" y="890061"/>
                  <a:pt x="258784" y="978293"/>
                  <a:pt x="265129" y="1060516"/>
                </a:cubicBezTo>
                <a:close/>
              </a:path>
              <a:path w="4242063" h="5656083" fill="darkenLess" stroke="0" extrusionOk="0">
                <a:moveTo>
                  <a:pt x="265129" y="1060516"/>
                </a:moveTo>
                <a:cubicBezTo>
                  <a:pt x="405711" y="1087601"/>
                  <a:pt x="521963" y="940591"/>
                  <a:pt x="530258" y="795387"/>
                </a:cubicBezTo>
                <a:cubicBezTo>
                  <a:pt x="517307" y="725062"/>
                  <a:pt x="472034" y="664221"/>
                  <a:pt x="397694" y="662823"/>
                </a:cubicBezTo>
                <a:cubicBezTo>
                  <a:pt x="324512" y="648021"/>
                  <a:pt x="266290" y="730127"/>
                  <a:pt x="265130" y="795387"/>
                </a:cubicBezTo>
                <a:cubicBezTo>
                  <a:pt x="281260" y="898757"/>
                  <a:pt x="255097" y="953321"/>
                  <a:pt x="265129" y="1060516"/>
                </a:cubicBezTo>
                <a:close/>
                <a:moveTo>
                  <a:pt x="3976934" y="530258"/>
                </a:moveTo>
                <a:cubicBezTo>
                  <a:pt x="4102600" y="534330"/>
                  <a:pt x="4246117" y="421475"/>
                  <a:pt x="4242063" y="265129"/>
                </a:cubicBezTo>
                <a:cubicBezTo>
                  <a:pt x="4265448" y="109150"/>
                  <a:pt x="4143944" y="-25083"/>
                  <a:pt x="3976934" y="0"/>
                </a:cubicBezTo>
                <a:cubicBezTo>
                  <a:pt x="3859567" y="-16542"/>
                  <a:pt x="3711285" y="106766"/>
                  <a:pt x="3711805" y="265129"/>
                </a:cubicBezTo>
                <a:cubicBezTo>
                  <a:pt x="3709355" y="336640"/>
                  <a:pt x="3771670" y="388372"/>
                  <a:pt x="3844369" y="397693"/>
                </a:cubicBezTo>
                <a:cubicBezTo>
                  <a:pt x="3909456" y="385621"/>
                  <a:pt x="3983698" y="334317"/>
                  <a:pt x="3976933" y="265129"/>
                </a:cubicBezTo>
                <a:cubicBezTo>
                  <a:pt x="3982680" y="342975"/>
                  <a:pt x="3972840" y="437804"/>
                  <a:pt x="3976934" y="530258"/>
                </a:cubicBezTo>
                <a:close/>
              </a:path>
              <a:path w="4242063" h="5656083" fill="none" extrusionOk="0">
                <a:moveTo>
                  <a:pt x="0" y="795387"/>
                </a:moveTo>
                <a:cubicBezTo>
                  <a:pt x="-1164" y="684447"/>
                  <a:pt x="144763" y="534947"/>
                  <a:pt x="265129" y="530258"/>
                </a:cubicBezTo>
                <a:cubicBezTo>
                  <a:pt x="553671" y="534660"/>
                  <a:pt x="656148" y="530537"/>
                  <a:pt x="885531" y="530258"/>
                </a:cubicBezTo>
                <a:cubicBezTo>
                  <a:pt x="1114914" y="529979"/>
                  <a:pt x="1300148" y="524370"/>
                  <a:pt x="1505932" y="530258"/>
                </a:cubicBezTo>
                <a:cubicBezTo>
                  <a:pt x="1711716" y="536146"/>
                  <a:pt x="1909899" y="505691"/>
                  <a:pt x="2229734" y="530258"/>
                </a:cubicBezTo>
                <a:cubicBezTo>
                  <a:pt x="2549569" y="554825"/>
                  <a:pt x="2776418" y="548385"/>
                  <a:pt x="2953536" y="530258"/>
                </a:cubicBezTo>
                <a:cubicBezTo>
                  <a:pt x="3130654" y="512131"/>
                  <a:pt x="3410853" y="520129"/>
                  <a:pt x="3711805" y="530258"/>
                </a:cubicBezTo>
                <a:cubicBezTo>
                  <a:pt x="3712859" y="475871"/>
                  <a:pt x="3709139" y="342437"/>
                  <a:pt x="3711805" y="265129"/>
                </a:cubicBezTo>
                <a:cubicBezTo>
                  <a:pt x="3718302" y="127468"/>
                  <a:pt x="3812242" y="-5457"/>
                  <a:pt x="3976934" y="0"/>
                </a:cubicBezTo>
                <a:cubicBezTo>
                  <a:pt x="4141788" y="9891"/>
                  <a:pt x="4241501" y="112218"/>
                  <a:pt x="4242063" y="265129"/>
                </a:cubicBezTo>
                <a:cubicBezTo>
                  <a:pt x="4239508" y="405021"/>
                  <a:pt x="4250772" y="693499"/>
                  <a:pt x="4242063" y="875683"/>
                </a:cubicBezTo>
                <a:cubicBezTo>
                  <a:pt x="4233354" y="1057867"/>
                  <a:pt x="4215031" y="1267643"/>
                  <a:pt x="4242063" y="1532192"/>
                </a:cubicBezTo>
                <a:cubicBezTo>
                  <a:pt x="4269095" y="1796741"/>
                  <a:pt x="4258421" y="1932735"/>
                  <a:pt x="4242063" y="2280613"/>
                </a:cubicBezTo>
                <a:cubicBezTo>
                  <a:pt x="4225705" y="2628491"/>
                  <a:pt x="4238549" y="2743926"/>
                  <a:pt x="4242063" y="2937123"/>
                </a:cubicBezTo>
                <a:cubicBezTo>
                  <a:pt x="4245578" y="3130320"/>
                  <a:pt x="4262361" y="3391781"/>
                  <a:pt x="4242063" y="3593633"/>
                </a:cubicBezTo>
                <a:cubicBezTo>
                  <a:pt x="4221766" y="3795485"/>
                  <a:pt x="4261785" y="4520602"/>
                  <a:pt x="4242063" y="4860696"/>
                </a:cubicBezTo>
                <a:cubicBezTo>
                  <a:pt x="4234724" y="5013047"/>
                  <a:pt x="4103155" y="5102742"/>
                  <a:pt x="3976934" y="5125825"/>
                </a:cubicBezTo>
                <a:cubicBezTo>
                  <a:pt x="3821948" y="5142853"/>
                  <a:pt x="3548982" y="5152312"/>
                  <a:pt x="3287599" y="5125825"/>
                </a:cubicBezTo>
                <a:cubicBezTo>
                  <a:pt x="3026217" y="5099338"/>
                  <a:pt x="2933368" y="5148431"/>
                  <a:pt x="2598264" y="5125825"/>
                </a:cubicBezTo>
                <a:cubicBezTo>
                  <a:pt x="2263161" y="5103219"/>
                  <a:pt x="2151394" y="5097810"/>
                  <a:pt x="2012329" y="5125825"/>
                </a:cubicBezTo>
                <a:cubicBezTo>
                  <a:pt x="1873264" y="5153840"/>
                  <a:pt x="1676236" y="5136505"/>
                  <a:pt x="1426394" y="5125825"/>
                </a:cubicBezTo>
                <a:cubicBezTo>
                  <a:pt x="1176553" y="5115145"/>
                  <a:pt x="949387" y="5124924"/>
                  <a:pt x="530258" y="5125825"/>
                </a:cubicBezTo>
                <a:cubicBezTo>
                  <a:pt x="534454" y="5181380"/>
                  <a:pt x="541209" y="5319509"/>
                  <a:pt x="530258" y="5390954"/>
                </a:cubicBezTo>
                <a:cubicBezTo>
                  <a:pt x="554988" y="5535005"/>
                  <a:pt x="409768" y="5629532"/>
                  <a:pt x="265129" y="5656083"/>
                </a:cubicBezTo>
                <a:cubicBezTo>
                  <a:pt x="106167" y="5663004"/>
                  <a:pt x="3835" y="5545601"/>
                  <a:pt x="0" y="5390954"/>
                </a:cubicBezTo>
                <a:cubicBezTo>
                  <a:pt x="17068" y="5187557"/>
                  <a:pt x="12731" y="5077151"/>
                  <a:pt x="0" y="4826356"/>
                </a:cubicBezTo>
                <a:cubicBezTo>
                  <a:pt x="-12731" y="4575561"/>
                  <a:pt x="28790" y="4452007"/>
                  <a:pt x="0" y="4215802"/>
                </a:cubicBezTo>
                <a:cubicBezTo>
                  <a:pt x="-28790" y="3979597"/>
                  <a:pt x="-18117" y="3731172"/>
                  <a:pt x="0" y="3605248"/>
                </a:cubicBezTo>
                <a:cubicBezTo>
                  <a:pt x="18117" y="3479324"/>
                  <a:pt x="-3553" y="3278047"/>
                  <a:pt x="0" y="3086605"/>
                </a:cubicBezTo>
                <a:cubicBezTo>
                  <a:pt x="3553" y="2895163"/>
                  <a:pt x="24117" y="2618633"/>
                  <a:pt x="0" y="2430096"/>
                </a:cubicBezTo>
                <a:cubicBezTo>
                  <a:pt x="-24117" y="2241559"/>
                  <a:pt x="-24630" y="1957566"/>
                  <a:pt x="0" y="1773586"/>
                </a:cubicBezTo>
                <a:cubicBezTo>
                  <a:pt x="24630" y="1589606"/>
                  <a:pt x="-25454" y="1163995"/>
                  <a:pt x="0" y="795387"/>
                </a:cubicBezTo>
                <a:close/>
                <a:moveTo>
                  <a:pt x="3711805" y="530258"/>
                </a:moveTo>
                <a:cubicBezTo>
                  <a:pt x="3804027" y="534756"/>
                  <a:pt x="3872074" y="539892"/>
                  <a:pt x="3976934" y="530258"/>
                </a:cubicBezTo>
                <a:cubicBezTo>
                  <a:pt x="4145764" y="556269"/>
                  <a:pt x="4255805" y="410244"/>
                  <a:pt x="4242063" y="265129"/>
                </a:cubicBezTo>
                <a:moveTo>
                  <a:pt x="3976934" y="530258"/>
                </a:moveTo>
                <a:cubicBezTo>
                  <a:pt x="3979614" y="429977"/>
                  <a:pt x="3965495" y="379811"/>
                  <a:pt x="3976934" y="265129"/>
                </a:cubicBezTo>
                <a:cubicBezTo>
                  <a:pt x="3980051" y="346573"/>
                  <a:pt x="3915057" y="398922"/>
                  <a:pt x="3844370" y="397693"/>
                </a:cubicBezTo>
                <a:cubicBezTo>
                  <a:pt x="3759532" y="409740"/>
                  <a:pt x="3710455" y="341158"/>
                  <a:pt x="3711806" y="265129"/>
                </a:cubicBezTo>
                <a:moveTo>
                  <a:pt x="265129" y="1060516"/>
                </a:moveTo>
                <a:cubicBezTo>
                  <a:pt x="261174" y="955096"/>
                  <a:pt x="263017" y="889396"/>
                  <a:pt x="265129" y="795387"/>
                </a:cubicBezTo>
                <a:cubicBezTo>
                  <a:pt x="274616" y="732734"/>
                  <a:pt x="338824" y="655243"/>
                  <a:pt x="397693" y="662823"/>
                </a:cubicBezTo>
                <a:cubicBezTo>
                  <a:pt x="475391" y="671224"/>
                  <a:pt x="529898" y="720293"/>
                  <a:pt x="530257" y="795387"/>
                </a:cubicBezTo>
                <a:cubicBezTo>
                  <a:pt x="526132" y="940771"/>
                  <a:pt x="383913" y="1045412"/>
                  <a:pt x="265128" y="1060516"/>
                </a:cubicBezTo>
                <a:cubicBezTo>
                  <a:pt x="121264" y="1068797"/>
                  <a:pt x="4292" y="942455"/>
                  <a:pt x="-1" y="795387"/>
                </a:cubicBezTo>
                <a:moveTo>
                  <a:pt x="530258" y="795387"/>
                </a:moveTo>
                <a:cubicBezTo>
                  <a:pt x="551650" y="1053711"/>
                  <a:pt x="536664" y="1233835"/>
                  <a:pt x="530258" y="1370717"/>
                </a:cubicBezTo>
                <a:cubicBezTo>
                  <a:pt x="523853" y="1507599"/>
                  <a:pt x="551966" y="1743831"/>
                  <a:pt x="530258" y="1902742"/>
                </a:cubicBezTo>
                <a:cubicBezTo>
                  <a:pt x="508550" y="2061654"/>
                  <a:pt x="514799" y="2185697"/>
                  <a:pt x="530258" y="2434767"/>
                </a:cubicBezTo>
                <a:cubicBezTo>
                  <a:pt x="545717" y="2683837"/>
                  <a:pt x="503406" y="2870753"/>
                  <a:pt x="530258" y="3010097"/>
                </a:cubicBezTo>
                <a:cubicBezTo>
                  <a:pt x="557111" y="3149441"/>
                  <a:pt x="496679" y="3498703"/>
                  <a:pt x="530258" y="3715339"/>
                </a:cubicBezTo>
                <a:cubicBezTo>
                  <a:pt x="563837" y="3931975"/>
                  <a:pt x="560459" y="4114253"/>
                  <a:pt x="530258" y="4420582"/>
                </a:cubicBezTo>
                <a:cubicBezTo>
                  <a:pt x="500057" y="4726911"/>
                  <a:pt x="504477" y="4923137"/>
                  <a:pt x="530258" y="5125825"/>
                </a:cubicBezTo>
              </a:path>
              <a:path w="4242063" h="5656083" fill="none" stroke="0" extrusionOk="0">
                <a:moveTo>
                  <a:pt x="0" y="795387"/>
                </a:moveTo>
                <a:cubicBezTo>
                  <a:pt x="-7238" y="615657"/>
                  <a:pt x="138796" y="535136"/>
                  <a:pt x="265129" y="530258"/>
                </a:cubicBezTo>
                <a:cubicBezTo>
                  <a:pt x="447393" y="543386"/>
                  <a:pt x="749283" y="534072"/>
                  <a:pt x="988931" y="530258"/>
                </a:cubicBezTo>
                <a:cubicBezTo>
                  <a:pt x="1228579" y="526444"/>
                  <a:pt x="1546866" y="539789"/>
                  <a:pt x="1747200" y="530258"/>
                </a:cubicBezTo>
                <a:cubicBezTo>
                  <a:pt x="1947534" y="520727"/>
                  <a:pt x="2138790" y="531879"/>
                  <a:pt x="2436535" y="530258"/>
                </a:cubicBezTo>
                <a:cubicBezTo>
                  <a:pt x="2734280" y="528637"/>
                  <a:pt x="2896715" y="529335"/>
                  <a:pt x="3022470" y="530258"/>
                </a:cubicBezTo>
                <a:cubicBezTo>
                  <a:pt x="3148226" y="531181"/>
                  <a:pt x="3521779" y="536766"/>
                  <a:pt x="3711805" y="530258"/>
                </a:cubicBezTo>
                <a:cubicBezTo>
                  <a:pt x="3718330" y="433193"/>
                  <a:pt x="3714852" y="384587"/>
                  <a:pt x="3711805" y="265129"/>
                </a:cubicBezTo>
                <a:cubicBezTo>
                  <a:pt x="3699884" y="130878"/>
                  <a:pt x="3832233" y="3549"/>
                  <a:pt x="3976934" y="0"/>
                </a:cubicBezTo>
                <a:cubicBezTo>
                  <a:pt x="4150599" y="-4020"/>
                  <a:pt x="4236381" y="130463"/>
                  <a:pt x="4242063" y="265129"/>
                </a:cubicBezTo>
                <a:cubicBezTo>
                  <a:pt x="4208642" y="601005"/>
                  <a:pt x="4262762" y="643635"/>
                  <a:pt x="4242063" y="967594"/>
                </a:cubicBezTo>
                <a:cubicBezTo>
                  <a:pt x="4221364" y="1291554"/>
                  <a:pt x="4249549" y="1312152"/>
                  <a:pt x="4242063" y="1486237"/>
                </a:cubicBezTo>
                <a:cubicBezTo>
                  <a:pt x="4234577" y="1660322"/>
                  <a:pt x="4268764" y="1909381"/>
                  <a:pt x="4242063" y="2188702"/>
                </a:cubicBezTo>
                <a:cubicBezTo>
                  <a:pt x="4215362" y="2468023"/>
                  <a:pt x="4253895" y="2573483"/>
                  <a:pt x="4242063" y="2707345"/>
                </a:cubicBezTo>
                <a:cubicBezTo>
                  <a:pt x="4230231" y="2841207"/>
                  <a:pt x="4239628" y="3095009"/>
                  <a:pt x="4242063" y="3455766"/>
                </a:cubicBezTo>
                <a:cubicBezTo>
                  <a:pt x="4244498" y="3816523"/>
                  <a:pt x="4228965" y="3906715"/>
                  <a:pt x="4242063" y="4020364"/>
                </a:cubicBezTo>
                <a:cubicBezTo>
                  <a:pt x="4255161" y="4134013"/>
                  <a:pt x="4233873" y="4503439"/>
                  <a:pt x="4242063" y="4860696"/>
                </a:cubicBezTo>
                <a:cubicBezTo>
                  <a:pt x="4245404" y="5000351"/>
                  <a:pt x="4137006" y="5126264"/>
                  <a:pt x="3976934" y="5125825"/>
                </a:cubicBezTo>
                <a:cubicBezTo>
                  <a:pt x="3728416" y="5099289"/>
                  <a:pt x="3641456" y="5125081"/>
                  <a:pt x="3322066" y="5125825"/>
                </a:cubicBezTo>
                <a:cubicBezTo>
                  <a:pt x="3002676" y="5126569"/>
                  <a:pt x="2923450" y="5131121"/>
                  <a:pt x="2667197" y="5125825"/>
                </a:cubicBezTo>
                <a:cubicBezTo>
                  <a:pt x="2410944" y="5120529"/>
                  <a:pt x="2157083" y="5122570"/>
                  <a:pt x="1943395" y="5125825"/>
                </a:cubicBezTo>
                <a:cubicBezTo>
                  <a:pt x="1729707" y="5129080"/>
                  <a:pt x="1580638" y="5133095"/>
                  <a:pt x="1357460" y="5125825"/>
                </a:cubicBezTo>
                <a:cubicBezTo>
                  <a:pt x="1134283" y="5118555"/>
                  <a:pt x="830960" y="5152021"/>
                  <a:pt x="530258" y="5125825"/>
                </a:cubicBezTo>
                <a:cubicBezTo>
                  <a:pt x="530238" y="5181057"/>
                  <a:pt x="520556" y="5307070"/>
                  <a:pt x="530258" y="5390954"/>
                </a:cubicBezTo>
                <a:cubicBezTo>
                  <a:pt x="522545" y="5554807"/>
                  <a:pt x="415421" y="5653648"/>
                  <a:pt x="265129" y="5656083"/>
                </a:cubicBezTo>
                <a:cubicBezTo>
                  <a:pt x="90148" y="5661032"/>
                  <a:pt x="10874" y="5530525"/>
                  <a:pt x="0" y="5390954"/>
                </a:cubicBezTo>
                <a:cubicBezTo>
                  <a:pt x="3829" y="5213327"/>
                  <a:pt x="25939" y="4807501"/>
                  <a:pt x="0" y="4642533"/>
                </a:cubicBezTo>
                <a:cubicBezTo>
                  <a:pt x="-25939" y="4477565"/>
                  <a:pt x="-21939" y="4251051"/>
                  <a:pt x="0" y="4123891"/>
                </a:cubicBezTo>
                <a:cubicBezTo>
                  <a:pt x="21939" y="3996731"/>
                  <a:pt x="33636" y="3616377"/>
                  <a:pt x="0" y="3421425"/>
                </a:cubicBezTo>
                <a:cubicBezTo>
                  <a:pt x="-33636" y="3226473"/>
                  <a:pt x="-26507" y="2885952"/>
                  <a:pt x="0" y="2718960"/>
                </a:cubicBezTo>
                <a:cubicBezTo>
                  <a:pt x="26507" y="2551969"/>
                  <a:pt x="12451" y="2256018"/>
                  <a:pt x="0" y="2062450"/>
                </a:cubicBezTo>
                <a:cubicBezTo>
                  <a:pt x="-12451" y="1868882"/>
                  <a:pt x="29404" y="1691665"/>
                  <a:pt x="0" y="1359985"/>
                </a:cubicBezTo>
                <a:cubicBezTo>
                  <a:pt x="-29404" y="1028306"/>
                  <a:pt x="-9464" y="938690"/>
                  <a:pt x="0" y="795387"/>
                </a:cubicBezTo>
                <a:close/>
                <a:moveTo>
                  <a:pt x="3711805" y="530258"/>
                </a:moveTo>
                <a:cubicBezTo>
                  <a:pt x="3780375" y="519082"/>
                  <a:pt x="3890670" y="517786"/>
                  <a:pt x="3976934" y="530258"/>
                </a:cubicBezTo>
                <a:cubicBezTo>
                  <a:pt x="4122730" y="525892"/>
                  <a:pt x="4244498" y="401553"/>
                  <a:pt x="4242063" y="265129"/>
                </a:cubicBezTo>
                <a:moveTo>
                  <a:pt x="3976934" y="530258"/>
                </a:moveTo>
                <a:cubicBezTo>
                  <a:pt x="3981843" y="419781"/>
                  <a:pt x="3969421" y="329607"/>
                  <a:pt x="3976934" y="265129"/>
                </a:cubicBezTo>
                <a:cubicBezTo>
                  <a:pt x="3964574" y="341620"/>
                  <a:pt x="3912871" y="414228"/>
                  <a:pt x="3844370" y="397693"/>
                </a:cubicBezTo>
                <a:cubicBezTo>
                  <a:pt x="3766144" y="388551"/>
                  <a:pt x="3707061" y="332805"/>
                  <a:pt x="3711806" y="265129"/>
                </a:cubicBezTo>
                <a:moveTo>
                  <a:pt x="265129" y="1060516"/>
                </a:moveTo>
                <a:cubicBezTo>
                  <a:pt x="272493" y="944005"/>
                  <a:pt x="276792" y="870546"/>
                  <a:pt x="265129" y="795387"/>
                </a:cubicBezTo>
                <a:cubicBezTo>
                  <a:pt x="263071" y="720992"/>
                  <a:pt x="320851" y="657285"/>
                  <a:pt x="397693" y="662823"/>
                </a:cubicBezTo>
                <a:cubicBezTo>
                  <a:pt x="467592" y="678526"/>
                  <a:pt x="520776" y="714759"/>
                  <a:pt x="530257" y="795387"/>
                </a:cubicBezTo>
                <a:cubicBezTo>
                  <a:pt x="524907" y="944419"/>
                  <a:pt x="389495" y="1070263"/>
                  <a:pt x="265128" y="1060516"/>
                </a:cubicBezTo>
                <a:cubicBezTo>
                  <a:pt x="122338" y="1045086"/>
                  <a:pt x="30873" y="960120"/>
                  <a:pt x="-1" y="795387"/>
                </a:cubicBezTo>
                <a:moveTo>
                  <a:pt x="530258" y="795387"/>
                </a:moveTo>
                <a:cubicBezTo>
                  <a:pt x="505640" y="939124"/>
                  <a:pt x="554193" y="1198689"/>
                  <a:pt x="530258" y="1327412"/>
                </a:cubicBezTo>
                <a:cubicBezTo>
                  <a:pt x="506323" y="1456135"/>
                  <a:pt x="506526" y="1646670"/>
                  <a:pt x="530258" y="1816133"/>
                </a:cubicBezTo>
                <a:cubicBezTo>
                  <a:pt x="553990" y="1985596"/>
                  <a:pt x="531316" y="2164432"/>
                  <a:pt x="530258" y="2391463"/>
                </a:cubicBezTo>
                <a:cubicBezTo>
                  <a:pt x="529201" y="2618494"/>
                  <a:pt x="516222" y="2722297"/>
                  <a:pt x="530258" y="3010097"/>
                </a:cubicBezTo>
                <a:cubicBezTo>
                  <a:pt x="544294" y="3297897"/>
                  <a:pt x="514208" y="3281485"/>
                  <a:pt x="530258" y="3498818"/>
                </a:cubicBezTo>
                <a:cubicBezTo>
                  <a:pt x="546308" y="3716151"/>
                  <a:pt x="552982" y="3896527"/>
                  <a:pt x="530258" y="4030843"/>
                </a:cubicBezTo>
                <a:cubicBezTo>
                  <a:pt x="507534" y="4165160"/>
                  <a:pt x="544054" y="4368032"/>
                  <a:pt x="530258" y="4562868"/>
                </a:cubicBezTo>
                <a:cubicBezTo>
                  <a:pt x="516462" y="4757705"/>
                  <a:pt x="504007" y="4866064"/>
                  <a:pt x="530258" y="5125825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       </a:t>
            </a:r>
            <a:r>
              <a:rPr lang="hr-HR" sz="2000" b="1" i="0" dirty="0" err="1" smtClean="0">
                <a:solidFill>
                  <a:schemeClr val="tx1"/>
                </a:solidFill>
                <a:effectLst/>
              </a:rPr>
              <a:t>Howard</a:t>
            </a:r>
            <a:r>
              <a:rPr lang="hr-HR" sz="2000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Carter otkrio je u Egiptu 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dirty="0" smtClean="0">
                <a:solidFill>
                  <a:schemeClr val="tx1"/>
                </a:solidFill>
              </a:rPr>
              <a:t> </a:t>
            </a:r>
            <a:r>
              <a:rPr lang="hr-HR" sz="2000" b="1" dirty="0" smtClean="0">
                <a:solidFill>
                  <a:schemeClr val="tx1"/>
                </a:solidFill>
              </a:rPr>
              <a:t> </a:t>
            </a:r>
            <a:r>
              <a:rPr lang="hr-HR" sz="2000" b="1" i="0" dirty="0" smtClean="0">
                <a:solidFill>
                  <a:schemeClr val="tx1"/>
                </a:solidFill>
                <a:effectLst/>
              </a:rPr>
              <a:t>1922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. godine grobnicu faraona </a:t>
            </a:r>
            <a:r>
              <a:rPr lang="hr-HR" sz="2000" b="1" i="0" dirty="0" err="1" smtClean="0">
                <a:solidFill>
                  <a:schemeClr val="tx1"/>
                </a:solidFill>
                <a:effectLst/>
              </a:rPr>
              <a:t>Tutanhamona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. 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Bila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je jedna od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rijetkih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egipatskih grobnica neopljačkanih u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prethodnim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tisućljećima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i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skrivala je mnogo vrijednih arheoloških nalaza.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dirty="0" smtClean="0">
                <a:solidFill>
                  <a:schemeClr val="tx1"/>
                </a:solidFill>
              </a:rPr>
              <a:t> </a:t>
            </a:r>
            <a:r>
              <a:rPr lang="hr-HR" sz="2000" b="1" i="0" dirty="0" smtClean="0">
                <a:solidFill>
                  <a:schemeClr val="tx1"/>
                </a:solidFill>
                <a:effectLst/>
              </a:rPr>
              <a:t>Grobnice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, ne samo egipatske, </a:t>
            </a:r>
            <a:r>
              <a:rPr lang="hr-HR" sz="2000" b="1" i="0" dirty="0" smtClean="0">
                <a:solidFill>
                  <a:schemeClr val="tx1"/>
                </a:solidFill>
                <a:effectLst/>
              </a:rPr>
              <a:t> arheolozima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i povjesničarima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dirty="0" smtClean="0">
                <a:solidFill>
                  <a:schemeClr val="tx1"/>
                </a:solidFill>
              </a:rPr>
              <a:t> </a:t>
            </a:r>
            <a:r>
              <a:rPr lang="hr-HR" sz="2000" b="1" i="0" dirty="0" smtClean="0">
                <a:solidFill>
                  <a:schemeClr val="tx1"/>
                </a:solidFill>
                <a:effectLst/>
              </a:rPr>
              <a:t>pružaju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obilje informacija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o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prošlosti.​​​</a:t>
            </a:r>
            <a:endParaRPr lang="hr-HR" sz="2000" b="1" dirty="0">
              <a:solidFill>
                <a:schemeClr val="tx1"/>
              </a:solidFill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51C6D6E8-40C6-4845-AFDE-189CCF7FE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2574" y="1833576"/>
            <a:ext cx="7478598" cy="4232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0960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odjeća&#10;&#10;Opis je automatski generiran">
            <a:extLst>
              <a:ext uri="{FF2B5EF4-FFF2-40B4-BE49-F238E27FC236}">
                <a16:creationId xmlns:a16="http://schemas.microsoft.com/office/drawing/2014/main" xmlns="" id="{F88C4298-3118-4D93-88A9-E1683C0EE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491346" y="2591218"/>
            <a:ext cx="2883294" cy="4078929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CEA7002A-818C-486F-8F79-72979EA68CDB}"/>
              </a:ext>
            </a:extLst>
          </p:cNvPr>
          <p:cNvSpPr/>
          <p:nvPr/>
        </p:nvSpPr>
        <p:spPr>
          <a:xfrm>
            <a:off x="5533534" y="1667769"/>
            <a:ext cx="4930217" cy="3522461"/>
          </a:xfrm>
          <a:custGeom>
            <a:avLst/>
            <a:gdLst>
              <a:gd name="connsiteX0" fmla="*/ -1346294 w 4930217"/>
              <a:gd name="connsiteY0" fmla="*/ 1811883 h 3522461"/>
              <a:gd name="connsiteX1" fmla="*/ -885209 w 4930217"/>
              <a:gd name="connsiteY1" fmla="*/ 1693716 h 3522461"/>
              <a:gd name="connsiteX2" fmla="*/ -437956 w 4930217"/>
              <a:gd name="connsiteY2" fmla="*/ 1579095 h 3522461"/>
              <a:gd name="connsiteX3" fmla="*/ 36962 w 4930217"/>
              <a:gd name="connsiteY3" fmla="*/ 1457383 h 3522461"/>
              <a:gd name="connsiteX4" fmla="*/ 2562844 w 4930217"/>
              <a:gd name="connsiteY4" fmla="*/ 1384 h 3522461"/>
              <a:gd name="connsiteX5" fmla="*/ 4929776 w 4930217"/>
              <a:gd name="connsiteY5" fmla="*/ 1727881 h 3522461"/>
              <a:gd name="connsiteX6" fmla="*/ 2610557 w 4930217"/>
              <a:gd name="connsiteY6" fmla="*/ 3519393 h 3522461"/>
              <a:gd name="connsiteX7" fmla="*/ 54457 w 4930217"/>
              <a:gd name="connsiteY7" fmla="*/ 2129384 h 3522461"/>
              <a:gd name="connsiteX8" fmla="*/ -370437 w 4930217"/>
              <a:gd name="connsiteY8" fmla="*/ 2033075 h 3522461"/>
              <a:gd name="connsiteX9" fmla="*/ -851362 w 4930217"/>
              <a:gd name="connsiteY9" fmla="*/ 1924067 h 3522461"/>
              <a:gd name="connsiteX10" fmla="*/ -1346294 w 4930217"/>
              <a:gd name="connsiteY10" fmla="*/ 1811883 h 3522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30217" h="3522461" fill="none" extrusionOk="0">
                <a:moveTo>
                  <a:pt x="-1346294" y="1811883"/>
                </a:moveTo>
                <a:cubicBezTo>
                  <a:pt x="-1129525" y="1737233"/>
                  <a:pt x="-1093581" y="1726221"/>
                  <a:pt x="-885209" y="1693716"/>
                </a:cubicBezTo>
                <a:cubicBezTo>
                  <a:pt x="-676837" y="1661211"/>
                  <a:pt x="-547004" y="1585722"/>
                  <a:pt x="-437956" y="1579095"/>
                </a:cubicBezTo>
                <a:cubicBezTo>
                  <a:pt x="-328908" y="1572468"/>
                  <a:pt x="-195438" y="1513225"/>
                  <a:pt x="36962" y="1457383"/>
                </a:cubicBezTo>
                <a:cubicBezTo>
                  <a:pt x="43469" y="654657"/>
                  <a:pt x="1102736" y="-109120"/>
                  <a:pt x="2562844" y="1384"/>
                </a:cubicBezTo>
                <a:cubicBezTo>
                  <a:pt x="4022855" y="57196"/>
                  <a:pt x="4904691" y="768769"/>
                  <a:pt x="4929776" y="1727881"/>
                </a:cubicBezTo>
                <a:cubicBezTo>
                  <a:pt x="4808472" y="2629522"/>
                  <a:pt x="3934545" y="3560037"/>
                  <a:pt x="2610557" y="3519393"/>
                </a:cubicBezTo>
                <a:cubicBezTo>
                  <a:pt x="1442928" y="3452197"/>
                  <a:pt x="227210" y="2869969"/>
                  <a:pt x="54457" y="2129384"/>
                </a:cubicBezTo>
                <a:cubicBezTo>
                  <a:pt x="-63337" y="2096501"/>
                  <a:pt x="-178683" y="2089704"/>
                  <a:pt x="-370437" y="2033075"/>
                </a:cubicBezTo>
                <a:cubicBezTo>
                  <a:pt x="-562191" y="1976447"/>
                  <a:pt x="-644897" y="1955166"/>
                  <a:pt x="-851362" y="1924067"/>
                </a:cubicBezTo>
                <a:cubicBezTo>
                  <a:pt x="-1057827" y="1892968"/>
                  <a:pt x="-1162139" y="1867918"/>
                  <a:pt x="-1346294" y="1811883"/>
                </a:cubicBezTo>
                <a:close/>
              </a:path>
              <a:path w="4930217" h="3522461" stroke="0" extrusionOk="0">
                <a:moveTo>
                  <a:pt x="-1346294" y="1811883"/>
                </a:moveTo>
                <a:cubicBezTo>
                  <a:pt x="-1187301" y="1783729"/>
                  <a:pt x="-1116794" y="1747242"/>
                  <a:pt x="-926706" y="1704351"/>
                </a:cubicBezTo>
                <a:cubicBezTo>
                  <a:pt x="-736617" y="1661461"/>
                  <a:pt x="-650199" y="1620061"/>
                  <a:pt x="-493286" y="1593275"/>
                </a:cubicBezTo>
                <a:cubicBezTo>
                  <a:pt x="-336373" y="1566488"/>
                  <a:pt x="-136104" y="1480418"/>
                  <a:pt x="36962" y="1457383"/>
                </a:cubicBezTo>
                <a:cubicBezTo>
                  <a:pt x="230431" y="410911"/>
                  <a:pt x="1038267" y="-31925"/>
                  <a:pt x="2562844" y="1384"/>
                </a:cubicBezTo>
                <a:cubicBezTo>
                  <a:pt x="3871400" y="60309"/>
                  <a:pt x="4893100" y="1011094"/>
                  <a:pt x="4929776" y="1727881"/>
                </a:cubicBezTo>
                <a:cubicBezTo>
                  <a:pt x="4716129" y="2761660"/>
                  <a:pt x="4114890" y="3605202"/>
                  <a:pt x="2610557" y="3519393"/>
                </a:cubicBezTo>
                <a:cubicBezTo>
                  <a:pt x="1239112" y="3701065"/>
                  <a:pt x="238461" y="2948910"/>
                  <a:pt x="54457" y="2129384"/>
                </a:cubicBezTo>
                <a:cubicBezTo>
                  <a:pt x="-94184" y="2105906"/>
                  <a:pt x="-237764" y="2057640"/>
                  <a:pt x="-384445" y="2029900"/>
                </a:cubicBezTo>
                <a:cubicBezTo>
                  <a:pt x="-531126" y="2002160"/>
                  <a:pt x="-673480" y="1968649"/>
                  <a:pt x="-879377" y="1917717"/>
                </a:cubicBezTo>
                <a:cubicBezTo>
                  <a:pt x="-1085274" y="1866785"/>
                  <a:pt x="-1221873" y="1834270"/>
                  <a:pt x="-1346294" y="1811883"/>
                </a:cubicBez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77307"/>
                      <a:gd name="adj2" fmla="val 143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1" dirty="0">
                <a:solidFill>
                  <a:schemeClr val="tx1"/>
                </a:solidFill>
              </a:rPr>
              <a:t>Zaigrajmo </a:t>
            </a:r>
            <a:r>
              <a:rPr lang="hr-HR" sz="3600" b="1" dirty="0">
                <a:solidFill>
                  <a:schemeClr val="tx1"/>
                </a:solidFill>
                <a:hlinkClick r:id="rId4"/>
              </a:rPr>
              <a:t>kviz</a:t>
            </a:r>
            <a:r>
              <a:rPr lang="hr-HR" sz="3600" b="1" dirty="0">
                <a:solidFill>
                  <a:schemeClr val="tx1"/>
                </a:solidFill>
              </a:rPr>
              <a:t> i ponovimo gradivo!</a:t>
            </a:r>
          </a:p>
        </p:txBody>
      </p:sp>
    </p:spTree>
    <p:extLst>
      <p:ext uri="{BB962C8B-B14F-4D97-AF65-F5344CB8AC3E}">
        <p14:creationId xmlns:p14="http://schemas.microsoft.com/office/powerpoint/2010/main" xmlns="" val="2646062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9FA1F401-A9AE-472F-BD9F-56415AD945D5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Znanstvena otkrića i dostignuća</a:t>
            </a:r>
            <a:endParaRPr lang="hr-HR" sz="3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brojna znanstvena otkrića i dostignuća između dva rata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a typeface="Calibri" panose="020F0502020204030204" pitchFamily="34" charset="0"/>
              </a:rPr>
              <a:t>razvoj znanstvene fantastike – robot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Albert Einstein </a:t>
            </a:r>
            <a:r>
              <a:rPr lang="hr-HR" sz="2400" dirty="0">
                <a:solidFill>
                  <a:schemeClr val="tx1"/>
                </a:solidFill>
                <a:ea typeface="Calibri" panose="020F0502020204030204" pitchFamily="34" charset="0"/>
              </a:rPr>
              <a:t>– Opća teorija relativnosti, Nobelova nagrada za fiziku 1921. godine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Alexander Fleming </a:t>
            </a:r>
            <a:r>
              <a:rPr lang="hr-HR" sz="2400" dirty="0">
                <a:solidFill>
                  <a:schemeClr val="tx1"/>
                </a:solidFill>
                <a:ea typeface="Calibri" panose="020F0502020204030204" pitchFamily="34" charset="0"/>
              </a:rPr>
              <a:t>– otkriće penicilina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Lavoslav Ružička </a:t>
            </a:r>
            <a:r>
              <a:rPr lang="hr-HR" sz="2400" dirty="0">
                <a:solidFill>
                  <a:schemeClr val="tx1"/>
                </a:solidFill>
                <a:ea typeface="Calibri" panose="020F0502020204030204" pitchFamily="34" charset="0"/>
              </a:rPr>
              <a:t>– Nobelova nagrada za kemiju 1939. godine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a typeface="Calibri" panose="020F0502020204030204" pitchFamily="34" charset="0"/>
              </a:rPr>
              <a:t>promjene i otkrića u društvenim znanostima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Howard Carter </a:t>
            </a:r>
            <a:r>
              <a:rPr lang="hr-HR" sz="2400" dirty="0">
                <a:solidFill>
                  <a:schemeClr val="tx1"/>
                </a:solidFill>
                <a:ea typeface="Calibri" panose="020F0502020204030204" pitchFamily="34" charset="0"/>
              </a:rPr>
              <a:t>– otkriće </a:t>
            </a:r>
            <a:r>
              <a:rPr lang="hr-HR" sz="2400" smtClean="0">
                <a:solidFill>
                  <a:schemeClr val="tx1"/>
                </a:solidFill>
                <a:ea typeface="Calibri" panose="020F0502020204030204" pitchFamily="34" charset="0"/>
              </a:rPr>
              <a:t>Tutanhamonove</a:t>
            </a:r>
            <a:r>
              <a:rPr lang="hr-HR" sz="2400" dirty="0" smtClean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hr-HR" sz="2400" dirty="0">
                <a:solidFill>
                  <a:schemeClr val="tx1"/>
                </a:solidFill>
                <a:ea typeface="Calibri" panose="020F0502020204030204" pitchFamily="34" charset="0"/>
              </a:rPr>
              <a:t>grobnice 1922. godine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026463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2">
            <a:extLst>
              <a:ext uri="{FF2B5EF4-FFF2-40B4-BE49-F238E27FC236}">
                <a16:creationId xmlns:a16="http://schemas.microsoft.com/office/drawing/2014/main" xmlns="" id="{8E33B8BE-E665-4C73-92A4-D22D43E194D6}"/>
              </a:ext>
            </a:extLst>
          </p:cNvPr>
          <p:cNvSpPr txBox="1">
            <a:spLocks/>
          </p:cNvSpPr>
          <p:nvPr/>
        </p:nvSpPr>
        <p:spPr>
          <a:xfrm>
            <a:off x="513170" y="1299391"/>
            <a:ext cx="3554691" cy="86850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Ponovimo!</a:t>
            </a:r>
          </a:p>
        </p:txBody>
      </p:sp>
      <p:sp>
        <p:nvSpPr>
          <p:cNvPr id="6" name="Pravokutnik: savinuti kut 5">
            <a:extLst>
              <a:ext uri="{FF2B5EF4-FFF2-40B4-BE49-F238E27FC236}">
                <a16:creationId xmlns:a16="http://schemas.microsoft.com/office/drawing/2014/main" xmlns="" id="{83AE93CF-1C97-4A83-B236-BC13F0F02B51}"/>
              </a:ext>
            </a:extLst>
          </p:cNvPr>
          <p:cNvSpPr/>
          <p:nvPr/>
        </p:nvSpPr>
        <p:spPr>
          <a:xfrm>
            <a:off x="414384" y="1303124"/>
            <a:ext cx="3752262" cy="868509"/>
          </a:xfrm>
          <a:custGeom>
            <a:avLst/>
            <a:gdLst>
              <a:gd name="connsiteX0" fmla="*/ 0 w 3752262"/>
              <a:gd name="connsiteY0" fmla="*/ 0 h 868509"/>
              <a:gd name="connsiteX1" fmla="*/ 3752262 w 3752262"/>
              <a:gd name="connsiteY1" fmla="*/ 0 h 868509"/>
              <a:gd name="connsiteX2" fmla="*/ 3752262 w 3752262"/>
              <a:gd name="connsiteY2" fmla="*/ 723755 h 868509"/>
              <a:gd name="connsiteX3" fmla="*/ 3607508 w 3752262"/>
              <a:gd name="connsiteY3" fmla="*/ 868509 h 868509"/>
              <a:gd name="connsiteX4" fmla="*/ 0 w 3752262"/>
              <a:gd name="connsiteY4" fmla="*/ 868509 h 868509"/>
              <a:gd name="connsiteX5" fmla="*/ 0 w 3752262"/>
              <a:gd name="connsiteY5" fmla="*/ 0 h 868509"/>
              <a:gd name="connsiteX0" fmla="*/ 3607508 w 3752262"/>
              <a:gd name="connsiteY0" fmla="*/ 868509 h 868509"/>
              <a:gd name="connsiteX1" fmla="*/ 3636458 w 3752262"/>
              <a:gd name="connsiteY1" fmla="*/ 752705 h 868509"/>
              <a:gd name="connsiteX2" fmla="*/ 3752262 w 3752262"/>
              <a:gd name="connsiteY2" fmla="*/ 723755 h 868509"/>
              <a:gd name="connsiteX3" fmla="*/ 3607508 w 3752262"/>
              <a:gd name="connsiteY3" fmla="*/ 868509 h 868509"/>
              <a:gd name="connsiteX0" fmla="*/ 3607508 w 3752262"/>
              <a:gd name="connsiteY0" fmla="*/ 868509 h 868509"/>
              <a:gd name="connsiteX1" fmla="*/ 3636458 w 3752262"/>
              <a:gd name="connsiteY1" fmla="*/ 752705 h 868509"/>
              <a:gd name="connsiteX2" fmla="*/ 3752262 w 3752262"/>
              <a:gd name="connsiteY2" fmla="*/ 723755 h 868509"/>
              <a:gd name="connsiteX3" fmla="*/ 3607508 w 3752262"/>
              <a:gd name="connsiteY3" fmla="*/ 868509 h 868509"/>
              <a:gd name="connsiteX4" fmla="*/ 0 w 3752262"/>
              <a:gd name="connsiteY4" fmla="*/ 868509 h 868509"/>
              <a:gd name="connsiteX5" fmla="*/ 0 w 3752262"/>
              <a:gd name="connsiteY5" fmla="*/ 0 h 868509"/>
              <a:gd name="connsiteX6" fmla="*/ 3752262 w 3752262"/>
              <a:gd name="connsiteY6" fmla="*/ 0 h 868509"/>
              <a:gd name="connsiteX7" fmla="*/ 3752262 w 3752262"/>
              <a:gd name="connsiteY7" fmla="*/ 723755 h 868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52262" h="868509" stroke="0" extrusionOk="0">
                <a:moveTo>
                  <a:pt x="0" y="0"/>
                </a:moveTo>
                <a:cubicBezTo>
                  <a:pt x="397916" y="110234"/>
                  <a:pt x="2041373" y="74675"/>
                  <a:pt x="3752262" y="0"/>
                </a:cubicBezTo>
                <a:cubicBezTo>
                  <a:pt x="3740901" y="135786"/>
                  <a:pt x="3724605" y="452125"/>
                  <a:pt x="3752262" y="723755"/>
                </a:cubicBezTo>
                <a:cubicBezTo>
                  <a:pt x="3699880" y="799968"/>
                  <a:pt x="3651763" y="799397"/>
                  <a:pt x="3607508" y="868509"/>
                </a:cubicBezTo>
                <a:cubicBezTo>
                  <a:pt x="1809786" y="880510"/>
                  <a:pt x="1290212" y="841270"/>
                  <a:pt x="0" y="868509"/>
                </a:cubicBezTo>
                <a:cubicBezTo>
                  <a:pt x="49957" y="475282"/>
                  <a:pt x="-20892" y="167603"/>
                  <a:pt x="0" y="0"/>
                </a:cubicBezTo>
                <a:close/>
              </a:path>
              <a:path w="3752262" h="868509" fill="darkenLess" stroke="0" extrusionOk="0">
                <a:moveTo>
                  <a:pt x="3607508" y="868509"/>
                </a:moveTo>
                <a:cubicBezTo>
                  <a:pt x="3611179" y="840359"/>
                  <a:pt x="3639751" y="776095"/>
                  <a:pt x="3636458" y="752705"/>
                </a:cubicBezTo>
                <a:cubicBezTo>
                  <a:pt x="3668944" y="754595"/>
                  <a:pt x="3713710" y="724815"/>
                  <a:pt x="3752262" y="723755"/>
                </a:cubicBezTo>
                <a:cubicBezTo>
                  <a:pt x="3709027" y="778439"/>
                  <a:pt x="3651467" y="806206"/>
                  <a:pt x="3607508" y="868509"/>
                </a:cubicBezTo>
                <a:close/>
              </a:path>
              <a:path w="3752262" h="868509" fill="none" extrusionOk="0">
                <a:moveTo>
                  <a:pt x="3607508" y="868509"/>
                </a:moveTo>
                <a:cubicBezTo>
                  <a:pt x="3613195" y="834529"/>
                  <a:pt x="3625779" y="795796"/>
                  <a:pt x="3636458" y="752705"/>
                </a:cubicBezTo>
                <a:cubicBezTo>
                  <a:pt x="3659764" y="743121"/>
                  <a:pt x="3709192" y="740045"/>
                  <a:pt x="3752262" y="723755"/>
                </a:cubicBezTo>
                <a:cubicBezTo>
                  <a:pt x="3723899" y="769801"/>
                  <a:pt x="3663606" y="812520"/>
                  <a:pt x="3607508" y="868509"/>
                </a:cubicBezTo>
                <a:cubicBezTo>
                  <a:pt x="2263941" y="786229"/>
                  <a:pt x="428175" y="1034529"/>
                  <a:pt x="0" y="868509"/>
                </a:cubicBezTo>
                <a:cubicBezTo>
                  <a:pt x="-13111" y="446380"/>
                  <a:pt x="3752" y="297303"/>
                  <a:pt x="0" y="0"/>
                </a:cubicBezTo>
                <a:cubicBezTo>
                  <a:pt x="1673342" y="122860"/>
                  <a:pt x="2507467" y="165524"/>
                  <a:pt x="3752262" y="0"/>
                </a:cubicBezTo>
                <a:cubicBezTo>
                  <a:pt x="3777684" y="205477"/>
                  <a:pt x="3696381" y="397650"/>
                  <a:pt x="3752262" y="723755"/>
                </a:cubicBezTo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853076288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7" name="Rezervirano mjesto sadržaja 6">
            <a:extLst>
              <a:ext uri="{FF2B5EF4-FFF2-40B4-BE49-F238E27FC236}">
                <a16:creationId xmlns:a16="http://schemas.microsoft.com/office/drawing/2014/main" xmlns="" id="{8BFD5962-3C07-4D2E-A445-E5BCA7439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785" y="2573918"/>
            <a:ext cx="10515600" cy="3928426"/>
          </a:xfrm>
        </p:spPr>
        <p:txBody>
          <a:bodyPr>
            <a:normAutofit/>
          </a:bodyPr>
          <a:lstStyle/>
          <a:p>
            <a:r>
              <a:rPr lang="hr-HR" sz="4000" dirty="0"/>
              <a:t>Koje se industrije razvijaju u međuratnom razdoblju? </a:t>
            </a:r>
          </a:p>
          <a:p>
            <a:r>
              <a:rPr lang="hr-HR" sz="4000" dirty="0"/>
              <a:t>Tko su bili najpoznatiji piloti između dva rata? </a:t>
            </a:r>
          </a:p>
          <a:p>
            <a:r>
              <a:rPr lang="hr-HR" sz="4000" dirty="0"/>
              <a:t>Koje su promjene događaju u kućanstvima? </a:t>
            </a:r>
          </a:p>
          <a:p>
            <a:r>
              <a:rPr lang="hr-HR" sz="4000" dirty="0"/>
              <a:t>Zašto je radio bio važan?</a:t>
            </a:r>
            <a:endParaRPr lang="hr-HR" sz="6000" dirty="0"/>
          </a:p>
        </p:txBody>
      </p:sp>
    </p:spTree>
    <p:extLst>
      <p:ext uri="{BB962C8B-B14F-4D97-AF65-F5344CB8AC3E}">
        <p14:creationId xmlns:p14="http://schemas.microsoft.com/office/powerpoint/2010/main" xmlns="" val="291595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99106071"/>
              </p:ext>
            </p:extLst>
          </p:nvPr>
        </p:nvGraphicFramePr>
        <p:xfrm>
          <a:off x="320512" y="1800519"/>
          <a:ext cx="8361575" cy="4560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1DD3E558-5D2A-404B-85DE-91CD13E2D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82087" y="2033801"/>
            <a:ext cx="3509913" cy="456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82625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662A35F6-27F3-4242-83ED-AAD72F99E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94829" y="3626589"/>
            <a:ext cx="2284429" cy="323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lačić za govor: ovalni 6">
            <a:extLst>
              <a:ext uri="{FF2B5EF4-FFF2-40B4-BE49-F238E27FC236}">
                <a16:creationId xmlns:a16="http://schemas.microsoft.com/office/drawing/2014/main" xmlns="" id="{B6DC1CFC-6E93-4281-A988-E9EF522CE0A2}"/>
              </a:ext>
            </a:extLst>
          </p:cNvPr>
          <p:cNvSpPr/>
          <p:nvPr/>
        </p:nvSpPr>
        <p:spPr>
          <a:xfrm>
            <a:off x="6139991" y="1285840"/>
            <a:ext cx="4521723" cy="3132349"/>
          </a:xfrm>
          <a:custGeom>
            <a:avLst/>
            <a:gdLst>
              <a:gd name="connsiteX0" fmla="*/ 3854181 w 4521723"/>
              <a:gd name="connsiteY0" fmla="*/ 3081354 h 3132349"/>
              <a:gd name="connsiteX1" fmla="*/ 3218909 w 4521723"/>
              <a:gd name="connsiteY1" fmla="*/ 2984780 h 3132349"/>
              <a:gd name="connsiteX2" fmla="*/ 816208 w 4521723"/>
              <a:gd name="connsiteY2" fmla="*/ 2770908 h 3132349"/>
              <a:gd name="connsiteX3" fmla="*/ 954639 w 4521723"/>
              <a:gd name="connsiteY3" fmla="*/ 287845 h 3132349"/>
              <a:gd name="connsiteX4" fmla="*/ 3354639 w 4521723"/>
              <a:gd name="connsiteY4" fmla="*/ 195481 h 3132349"/>
              <a:gd name="connsiteX5" fmla="*/ 3916281 w 4521723"/>
              <a:gd name="connsiteY5" fmla="*/ 2632867 h 3132349"/>
              <a:gd name="connsiteX6" fmla="*/ 3854181 w 4521723"/>
              <a:gd name="connsiteY6" fmla="*/ 3081354 h 3132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21723" h="3132349" fill="none" extrusionOk="0">
                <a:moveTo>
                  <a:pt x="3854181" y="3081354"/>
                </a:moveTo>
                <a:cubicBezTo>
                  <a:pt x="3711496" y="3081074"/>
                  <a:pt x="3428987" y="2997859"/>
                  <a:pt x="3218909" y="2984780"/>
                </a:cubicBezTo>
                <a:cubicBezTo>
                  <a:pt x="2467484" y="3294201"/>
                  <a:pt x="1488738" y="3082167"/>
                  <a:pt x="816208" y="2770908"/>
                </a:cubicBezTo>
                <a:cubicBezTo>
                  <a:pt x="-456930" y="1935822"/>
                  <a:pt x="-11495" y="845906"/>
                  <a:pt x="954639" y="287845"/>
                </a:cubicBezTo>
                <a:cubicBezTo>
                  <a:pt x="1586158" y="-125415"/>
                  <a:pt x="2569560" y="75695"/>
                  <a:pt x="3354639" y="195481"/>
                </a:cubicBezTo>
                <a:cubicBezTo>
                  <a:pt x="4547498" y="693796"/>
                  <a:pt x="5003203" y="1732634"/>
                  <a:pt x="3916281" y="2632867"/>
                </a:cubicBezTo>
                <a:cubicBezTo>
                  <a:pt x="3883254" y="2821162"/>
                  <a:pt x="3894899" y="2898603"/>
                  <a:pt x="3854181" y="3081354"/>
                </a:cubicBezTo>
                <a:close/>
              </a:path>
              <a:path w="4521723" h="3132349" stroke="0" extrusionOk="0">
                <a:moveTo>
                  <a:pt x="3854181" y="3081354"/>
                </a:moveTo>
                <a:cubicBezTo>
                  <a:pt x="3705415" y="3041175"/>
                  <a:pt x="3524583" y="3019652"/>
                  <a:pt x="3218909" y="2984780"/>
                </a:cubicBezTo>
                <a:cubicBezTo>
                  <a:pt x="2322959" y="3124170"/>
                  <a:pt x="1386123" y="3058626"/>
                  <a:pt x="816208" y="2770908"/>
                </a:cubicBezTo>
                <a:cubicBezTo>
                  <a:pt x="-264999" y="2385405"/>
                  <a:pt x="-268805" y="789752"/>
                  <a:pt x="954639" y="287845"/>
                </a:cubicBezTo>
                <a:cubicBezTo>
                  <a:pt x="1618458" y="-59144"/>
                  <a:pt x="2620534" y="36085"/>
                  <a:pt x="3354639" y="195481"/>
                </a:cubicBezTo>
                <a:cubicBezTo>
                  <a:pt x="4633351" y="831925"/>
                  <a:pt x="4663419" y="1981623"/>
                  <a:pt x="3916281" y="2632867"/>
                </a:cubicBezTo>
                <a:cubicBezTo>
                  <a:pt x="3881316" y="2801889"/>
                  <a:pt x="3893294" y="2900180"/>
                  <a:pt x="3854181" y="3081354"/>
                </a:cubicBez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35237"/>
                      <a:gd name="adj2" fmla="val 483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Prepoznaješ li osobu na fotografiji? Čime se bavio? Za što je zaslužan?</a:t>
            </a:r>
          </a:p>
        </p:txBody>
      </p:sp>
      <p:pic>
        <p:nvPicPr>
          <p:cNvPr id="1026" name="Picture 2" descr="Albert Einstein – Wikipedija">
            <a:extLst>
              <a:ext uri="{FF2B5EF4-FFF2-40B4-BE49-F238E27FC236}">
                <a16:creationId xmlns:a16="http://schemas.microsoft.com/office/drawing/2014/main" xmlns="" id="{D0A7F62A-DEB4-475E-AC78-5092D5625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898" y="1285840"/>
            <a:ext cx="4278788" cy="5478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57312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3C3D177B-5872-4599-977B-530F55D60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0143" y="3233395"/>
            <a:ext cx="2255253" cy="3190454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98DBC4B4-2F7E-4646-96B7-D14F5A537E64}"/>
              </a:ext>
            </a:extLst>
          </p:cNvPr>
          <p:cNvSpPr/>
          <p:nvPr/>
        </p:nvSpPr>
        <p:spPr>
          <a:xfrm>
            <a:off x="0" y="1246642"/>
            <a:ext cx="9785022" cy="5473915"/>
          </a:xfrm>
          <a:custGeom>
            <a:avLst/>
            <a:gdLst>
              <a:gd name="connsiteX0" fmla="*/ 10340126 w 9785022"/>
              <a:gd name="connsiteY0" fmla="*/ 2775877 h 5473915"/>
              <a:gd name="connsiteX1" fmla="*/ 9998327 w 9785022"/>
              <a:gd name="connsiteY1" fmla="*/ 3045020 h 5473915"/>
              <a:gd name="connsiteX2" fmla="*/ 9682820 w 9785022"/>
              <a:gd name="connsiteY2" fmla="*/ 3293460 h 5473915"/>
              <a:gd name="connsiteX3" fmla="*/ 4724101 w 9785022"/>
              <a:gd name="connsiteY3" fmla="*/ 5472294 h 5473915"/>
              <a:gd name="connsiteX4" fmla="*/ 419 w 9785022"/>
              <a:gd name="connsiteY4" fmla="*/ 2701112 h 5473915"/>
              <a:gd name="connsiteX5" fmla="*/ 4764273 w 9785022"/>
              <a:gd name="connsiteY5" fmla="*/ 942 h 5473915"/>
              <a:gd name="connsiteX6" fmla="*/ 9706662 w 9785022"/>
              <a:gd name="connsiteY6" fmla="*/ 2249074 h 5473915"/>
              <a:gd name="connsiteX7" fmla="*/ 10017059 w 9785022"/>
              <a:gd name="connsiteY7" fmla="*/ 2507207 h 5473915"/>
              <a:gd name="connsiteX8" fmla="*/ 10340126 w 9785022"/>
              <a:gd name="connsiteY8" fmla="*/ 2775877 h 547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85022" h="5473915" fill="none" extrusionOk="0">
                <a:moveTo>
                  <a:pt x="10340126" y="2775877"/>
                </a:moveTo>
                <a:cubicBezTo>
                  <a:pt x="10207216" y="2893342"/>
                  <a:pt x="10088574" y="2998113"/>
                  <a:pt x="9998327" y="3045020"/>
                </a:cubicBezTo>
                <a:cubicBezTo>
                  <a:pt x="9908080" y="3091927"/>
                  <a:pt x="9797931" y="3210485"/>
                  <a:pt x="9682820" y="3293460"/>
                </a:cubicBezTo>
                <a:cubicBezTo>
                  <a:pt x="9536672" y="4901704"/>
                  <a:pt x="7276237" y="5378002"/>
                  <a:pt x="4724101" y="5472294"/>
                </a:cubicBezTo>
                <a:cubicBezTo>
                  <a:pt x="2091385" y="5134617"/>
                  <a:pt x="86289" y="4464252"/>
                  <a:pt x="419" y="2701112"/>
                </a:cubicBezTo>
                <a:cubicBezTo>
                  <a:pt x="-65677" y="1070007"/>
                  <a:pt x="1988606" y="-174960"/>
                  <a:pt x="4764273" y="942"/>
                </a:cubicBezTo>
                <a:cubicBezTo>
                  <a:pt x="6965630" y="25341"/>
                  <a:pt x="9233749" y="959349"/>
                  <a:pt x="9706662" y="2249074"/>
                </a:cubicBezTo>
                <a:cubicBezTo>
                  <a:pt x="9794432" y="2311035"/>
                  <a:pt x="9894354" y="2392374"/>
                  <a:pt x="10017059" y="2507207"/>
                </a:cubicBezTo>
                <a:cubicBezTo>
                  <a:pt x="10139764" y="2622040"/>
                  <a:pt x="10191560" y="2645667"/>
                  <a:pt x="10340126" y="2775877"/>
                </a:cubicBezTo>
                <a:close/>
              </a:path>
              <a:path w="9785022" h="5473915" stroke="0" extrusionOk="0">
                <a:moveTo>
                  <a:pt x="10340126" y="2775877"/>
                </a:moveTo>
                <a:cubicBezTo>
                  <a:pt x="10193532" y="2890222"/>
                  <a:pt x="10161544" y="2904376"/>
                  <a:pt x="10031192" y="3019141"/>
                </a:cubicBezTo>
                <a:cubicBezTo>
                  <a:pt x="9900840" y="3133906"/>
                  <a:pt x="9845091" y="3180009"/>
                  <a:pt x="9682820" y="3293460"/>
                </a:cubicBezTo>
                <a:cubicBezTo>
                  <a:pt x="9118868" y="4178568"/>
                  <a:pt x="6853862" y="5954583"/>
                  <a:pt x="4724101" y="5472294"/>
                </a:cubicBezTo>
                <a:cubicBezTo>
                  <a:pt x="2029530" y="5384367"/>
                  <a:pt x="-149061" y="4239928"/>
                  <a:pt x="419" y="2701112"/>
                </a:cubicBezTo>
                <a:cubicBezTo>
                  <a:pt x="-392757" y="1280640"/>
                  <a:pt x="2081403" y="-4696"/>
                  <a:pt x="4764273" y="942"/>
                </a:cubicBezTo>
                <a:cubicBezTo>
                  <a:pt x="7235570" y="34192"/>
                  <a:pt x="8977636" y="822023"/>
                  <a:pt x="9706662" y="2249074"/>
                </a:cubicBezTo>
                <a:cubicBezTo>
                  <a:pt x="9819272" y="2357141"/>
                  <a:pt x="9871053" y="2396341"/>
                  <a:pt x="10004390" y="2496671"/>
                </a:cubicBezTo>
                <a:cubicBezTo>
                  <a:pt x="10137727" y="2597001"/>
                  <a:pt x="10278549" y="2713232"/>
                  <a:pt x="10340126" y="2775877"/>
                </a:cubicBez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55673"/>
                      <a:gd name="adj2" fmla="val 71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</a:rPr>
              <a:t>Koristeći udžbenik (U/str. 70 i 71)  i Internet (enciklopedija.hr), </a:t>
            </a:r>
            <a:endParaRPr lang="hr-HR" sz="2400" b="1" dirty="0" smtClean="0">
              <a:solidFill>
                <a:schemeClr val="tx1"/>
              </a:solidFill>
            </a:endParaRPr>
          </a:p>
          <a:p>
            <a:pPr algn="ctr"/>
            <a:r>
              <a:rPr lang="hr-HR" sz="2400" b="1" dirty="0" smtClean="0">
                <a:solidFill>
                  <a:schemeClr val="tx1"/>
                </a:solidFill>
              </a:rPr>
              <a:t>pronađi </a:t>
            </a:r>
            <a:r>
              <a:rPr lang="hr-HR" sz="2400" b="1" dirty="0">
                <a:solidFill>
                  <a:schemeClr val="tx1"/>
                </a:solidFill>
              </a:rPr>
              <a:t>i  odgovori na pitanja u bilježnicu:</a:t>
            </a:r>
          </a:p>
          <a:p>
            <a:pPr marL="342900" lvl="0" indent="-342900" algn="ctr">
              <a:buAutoNum type="arabicPeriod"/>
            </a:pPr>
            <a:r>
              <a:rPr lang="hr-HR" sz="2400" dirty="0">
                <a:solidFill>
                  <a:schemeClr val="tx1"/>
                </a:solidFill>
              </a:rPr>
              <a:t>Kada je i gdje rođen Albert Einstein?</a:t>
            </a:r>
          </a:p>
          <a:p>
            <a:pPr marL="342900" lvl="0" indent="-342900" algn="ctr">
              <a:buAutoNum type="arabicPeriod"/>
            </a:pPr>
            <a:r>
              <a:rPr lang="hr-HR" sz="2400" dirty="0">
                <a:solidFill>
                  <a:schemeClr val="tx1"/>
                </a:solidFill>
              </a:rPr>
              <a:t>Kojom granom znanosti se najviše bavio?</a:t>
            </a:r>
          </a:p>
          <a:p>
            <a:pPr marL="342900" lvl="0" indent="-342900" algn="ctr">
              <a:buAutoNum type="arabicPeriod"/>
            </a:pPr>
            <a:r>
              <a:rPr lang="hr-HR" sz="2400" dirty="0">
                <a:solidFill>
                  <a:schemeClr val="tx1"/>
                </a:solidFill>
              </a:rPr>
              <a:t>U kojim država je djelovao? Zašto je morao napustiti Njemačku?</a:t>
            </a:r>
          </a:p>
          <a:p>
            <a:pPr marL="342900" lvl="0" indent="-342900" algn="ctr">
              <a:buAutoNum type="arabicPeriod"/>
            </a:pPr>
            <a:r>
              <a:rPr lang="hr-HR" sz="2400" dirty="0">
                <a:solidFill>
                  <a:schemeClr val="tx1"/>
                </a:solidFill>
              </a:rPr>
              <a:t>Kako se zove njegova najpoznatija teorija? Kada je dobio Nobelovu nagradu?</a:t>
            </a:r>
          </a:p>
          <a:p>
            <a:pPr marL="342900" lvl="0" indent="-342900" algn="ctr">
              <a:buAutoNum type="arabicPeriod"/>
            </a:pPr>
            <a:r>
              <a:rPr lang="hr-HR" sz="2400" dirty="0">
                <a:solidFill>
                  <a:schemeClr val="tx1"/>
                </a:solidFill>
              </a:rPr>
              <a:t>Čime se bavi atomska fizika? </a:t>
            </a:r>
          </a:p>
          <a:p>
            <a:pPr marL="342900" lvl="0" indent="-342900" algn="ctr">
              <a:buAutoNum type="arabicPeriod"/>
            </a:pPr>
            <a:r>
              <a:rPr lang="hr-HR" sz="2400" dirty="0">
                <a:solidFill>
                  <a:schemeClr val="tx1"/>
                </a:solidFill>
              </a:rPr>
              <a:t>Na razvoj kojeg oružja je Einstein upozoravao?</a:t>
            </a:r>
          </a:p>
        </p:txBody>
      </p:sp>
    </p:spTree>
    <p:extLst>
      <p:ext uri="{BB962C8B-B14F-4D97-AF65-F5344CB8AC3E}">
        <p14:creationId xmlns:p14="http://schemas.microsoft.com/office/powerpoint/2010/main" xmlns="" val="135732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E8E84B9C-5BD8-4F5F-8161-54AD09EE962B}"/>
              </a:ext>
            </a:extLst>
          </p:cNvPr>
          <p:cNvSpPr txBox="1"/>
          <p:nvPr/>
        </p:nvSpPr>
        <p:spPr>
          <a:xfrm>
            <a:off x="5972451" y="1184217"/>
            <a:ext cx="5998355" cy="5632311"/>
          </a:xfrm>
          <a:custGeom>
            <a:avLst/>
            <a:gdLst>
              <a:gd name="connsiteX0" fmla="*/ 0 w 5998355"/>
              <a:gd name="connsiteY0" fmla="*/ 0 h 5632311"/>
              <a:gd name="connsiteX1" fmla="*/ 539852 w 5998355"/>
              <a:gd name="connsiteY1" fmla="*/ 0 h 5632311"/>
              <a:gd name="connsiteX2" fmla="*/ 959737 w 5998355"/>
              <a:gd name="connsiteY2" fmla="*/ 0 h 5632311"/>
              <a:gd name="connsiteX3" fmla="*/ 1679539 w 5998355"/>
              <a:gd name="connsiteY3" fmla="*/ 0 h 5632311"/>
              <a:gd name="connsiteX4" fmla="*/ 2099424 w 5998355"/>
              <a:gd name="connsiteY4" fmla="*/ 0 h 5632311"/>
              <a:gd name="connsiteX5" fmla="*/ 2819227 w 5998355"/>
              <a:gd name="connsiteY5" fmla="*/ 0 h 5632311"/>
              <a:gd name="connsiteX6" fmla="*/ 3539029 w 5998355"/>
              <a:gd name="connsiteY6" fmla="*/ 0 h 5632311"/>
              <a:gd name="connsiteX7" fmla="*/ 3958914 w 5998355"/>
              <a:gd name="connsiteY7" fmla="*/ 0 h 5632311"/>
              <a:gd name="connsiteX8" fmla="*/ 4498766 w 5998355"/>
              <a:gd name="connsiteY8" fmla="*/ 0 h 5632311"/>
              <a:gd name="connsiteX9" fmla="*/ 5218569 w 5998355"/>
              <a:gd name="connsiteY9" fmla="*/ 0 h 5632311"/>
              <a:gd name="connsiteX10" fmla="*/ 5998355 w 5998355"/>
              <a:gd name="connsiteY10" fmla="*/ 0 h 5632311"/>
              <a:gd name="connsiteX11" fmla="*/ 5998355 w 5998355"/>
              <a:gd name="connsiteY11" fmla="*/ 450585 h 5632311"/>
              <a:gd name="connsiteX12" fmla="*/ 5998355 w 5998355"/>
              <a:gd name="connsiteY12" fmla="*/ 901170 h 5632311"/>
              <a:gd name="connsiteX13" fmla="*/ 5998355 w 5998355"/>
              <a:gd name="connsiteY13" fmla="*/ 1351755 h 5632311"/>
              <a:gd name="connsiteX14" fmla="*/ 5998355 w 5998355"/>
              <a:gd name="connsiteY14" fmla="*/ 1802340 h 5632311"/>
              <a:gd name="connsiteX15" fmla="*/ 5998355 w 5998355"/>
              <a:gd name="connsiteY15" fmla="*/ 2196601 h 5632311"/>
              <a:gd name="connsiteX16" fmla="*/ 5998355 w 5998355"/>
              <a:gd name="connsiteY16" fmla="*/ 2816156 h 5632311"/>
              <a:gd name="connsiteX17" fmla="*/ 5998355 w 5998355"/>
              <a:gd name="connsiteY17" fmla="*/ 3323063 h 5632311"/>
              <a:gd name="connsiteX18" fmla="*/ 5998355 w 5998355"/>
              <a:gd name="connsiteY18" fmla="*/ 3717325 h 5632311"/>
              <a:gd name="connsiteX19" fmla="*/ 5998355 w 5998355"/>
              <a:gd name="connsiteY19" fmla="*/ 4224233 h 5632311"/>
              <a:gd name="connsiteX20" fmla="*/ 5998355 w 5998355"/>
              <a:gd name="connsiteY20" fmla="*/ 4843787 h 5632311"/>
              <a:gd name="connsiteX21" fmla="*/ 5998355 w 5998355"/>
              <a:gd name="connsiteY21" fmla="*/ 5632311 h 5632311"/>
              <a:gd name="connsiteX22" fmla="*/ 5278552 w 5998355"/>
              <a:gd name="connsiteY22" fmla="*/ 5632311 h 5632311"/>
              <a:gd name="connsiteX23" fmla="*/ 4618733 w 5998355"/>
              <a:gd name="connsiteY23" fmla="*/ 5632311 h 5632311"/>
              <a:gd name="connsiteX24" fmla="*/ 3958914 w 5998355"/>
              <a:gd name="connsiteY24" fmla="*/ 5632311 h 5632311"/>
              <a:gd name="connsiteX25" fmla="*/ 3239112 w 5998355"/>
              <a:gd name="connsiteY25" fmla="*/ 5632311 h 5632311"/>
              <a:gd name="connsiteX26" fmla="*/ 2759243 w 5998355"/>
              <a:gd name="connsiteY26" fmla="*/ 5632311 h 5632311"/>
              <a:gd name="connsiteX27" fmla="*/ 2279375 w 5998355"/>
              <a:gd name="connsiteY27" fmla="*/ 5632311 h 5632311"/>
              <a:gd name="connsiteX28" fmla="*/ 1619556 w 5998355"/>
              <a:gd name="connsiteY28" fmla="*/ 5632311 h 5632311"/>
              <a:gd name="connsiteX29" fmla="*/ 1199671 w 5998355"/>
              <a:gd name="connsiteY29" fmla="*/ 5632311 h 5632311"/>
              <a:gd name="connsiteX30" fmla="*/ 779786 w 5998355"/>
              <a:gd name="connsiteY30" fmla="*/ 5632311 h 5632311"/>
              <a:gd name="connsiteX31" fmla="*/ 0 w 5998355"/>
              <a:gd name="connsiteY31" fmla="*/ 5632311 h 5632311"/>
              <a:gd name="connsiteX32" fmla="*/ 0 w 5998355"/>
              <a:gd name="connsiteY32" fmla="*/ 4956434 h 5632311"/>
              <a:gd name="connsiteX33" fmla="*/ 0 w 5998355"/>
              <a:gd name="connsiteY33" fmla="*/ 4280556 h 5632311"/>
              <a:gd name="connsiteX34" fmla="*/ 0 w 5998355"/>
              <a:gd name="connsiteY34" fmla="*/ 3773648 h 5632311"/>
              <a:gd name="connsiteX35" fmla="*/ 0 w 5998355"/>
              <a:gd name="connsiteY35" fmla="*/ 3154094 h 5632311"/>
              <a:gd name="connsiteX36" fmla="*/ 0 w 5998355"/>
              <a:gd name="connsiteY36" fmla="*/ 2534540 h 5632311"/>
              <a:gd name="connsiteX37" fmla="*/ 0 w 5998355"/>
              <a:gd name="connsiteY37" fmla="*/ 1914986 h 5632311"/>
              <a:gd name="connsiteX38" fmla="*/ 0 w 5998355"/>
              <a:gd name="connsiteY38" fmla="*/ 1351755 h 5632311"/>
              <a:gd name="connsiteX39" fmla="*/ 0 w 5998355"/>
              <a:gd name="connsiteY39" fmla="*/ 675877 h 5632311"/>
              <a:gd name="connsiteX40" fmla="*/ 0 w 5998355"/>
              <a:gd name="connsiteY40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998355" h="5632311" fill="none" extrusionOk="0">
                <a:moveTo>
                  <a:pt x="0" y="0"/>
                </a:moveTo>
                <a:cubicBezTo>
                  <a:pt x="259893" y="-61419"/>
                  <a:pt x="283840" y="922"/>
                  <a:pt x="539852" y="0"/>
                </a:cubicBezTo>
                <a:cubicBezTo>
                  <a:pt x="795864" y="-922"/>
                  <a:pt x="840578" y="15009"/>
                  <a:pt x="959737" y="0"/>
                </a:cubicBezTo>
                <a:cubicBezTo>
                  <a:pt x="1078897" y="-15009"/>
                  <a:pt x="1404990" y="28546"/>
                  <a:pt x="1679539" y="0"/>
                </a:cubicBezTo>
                <a:cubicBezTo>
                  <a:pt x="1954088" y="-28546"/>
                  <a:pt x="1987966" y="18950"/>
                  <a:pt x="2099424" y="0"/>
                </a:cubicBezTo>
                <a:cubicBezTo>
                  <a:pt x="2210883" y="-18950"/>
                  <a:pt x="2602230" y="3248"/>
                  <a:pt x="2819227" y="0"/>
                </a:cubicBezTo>
                <a:cubicBezTo>
                  <a:pt x="3036224" y="-3248"/>
                  <a:pt x="3301793" y="55595"/>
                  <a:pt x="3539029" y="0"/>
                </a:cubicBezTo>
                <a:cubicBezTo>
                  <a:pt x="3776265" y="-55595"/>
                  <a:pt x="3769174" y="23327"/>
                  <a:pt x="3958914" y="0"/>
                </a:cubicBezTo>
                <a:cubicBezTo>
                  <a:pt x="4148655" y="-23327"/>
                  <a:pt x="4260434" y="28116"/>
                  <a:pt x="4498766" y="0"/>
                </a:cubicBezTo>
                <a:cubicBezTo>
                  <a:pt x="4737098" y="-28116"/>
                  <a:pt x="4978646" y="83821"/>
                  <a:pt x="5218569" y="0"/>
                </a:cubicBezTo>
                <a:cubicBezTo>
                  <a:pt x="5458492" y="-83821"/>
                  <a:pt x="5680291" y="51886"/>
                  <a:pt x="5998355" y="0"/>
                </a:cubicBezTo>
                <a:cubicBezTo>
                  <a:pt x="6051996" y="213929"/>
                  <a:pt x="5978858" y="307701"/>
                  <a:pt x="5998355" y="450585"/>
                </a:cubicBezTo>
                <a:cubicBezTo>
                  <a:pt x="6017852" y="593470"/>
                  <a:pt x="5951338" y="759455"/>
                  <a:pt x="5998355" y="901170"/>
                </a:cubicBezTo>
                <a:cubicBezTo>
                  <a:pt x="6045372" y="1042885"/>
                  <a:pt x="5991652" y="1223177"/>
                  <a:pt x="5998355" y="1351755"/>
                </a:cubicBezTo>
                <a:cubicBezTo>
                  <a:pt x="6005058" y="1480333"/>
                  <a:pt x="5969639" y="1683198"/>
                  <a:pt x="5998355" y="1802340"/>
                </a:cubicBezTo>
                <a:cubicBezTo>
                  <a:pt x="6027071" y="1921483"/>
                  <a:pt x="5962810" y="2035553"/>
                  <a:pt x="5998355" y="2196601"/>
                </a:cubicBezTo>
                <a:cubicBezTo>
                  <a:pt x="6033900" y="2357649"/>
                  <a:pt x="5974088" y="2562040"/>
                  <a:pt x="5998355" y="2816156"/>
                </a:cubicBezTo>
                <a:cubicBezTo>
                  <a:pt x="6022622" y="3070272"/>
                  <a:pt x="5946482" y="3107475"/>
                  <a:pt x="5998355" y="3323063"/>
                </a:cubicBezTo>
                <a:cubicBezTo>
                  <a:pt x="6050228" y="3538651"/>
                  <a:pt x="5991063" y="3573008"/>
                  <a:pt x="5998355" y="3717325"/>
                </a:cubicBezTo>
                <a:cubicBezTo>
                  <a:pt x="6005647" y="3861642"/>
                  <a:pt x="5986207" y="4063677"/>
                  <a:pt x="5998355" y="4224233"/>
                </a:cubicBezTo>
                <a:cubicBezTo>
                  <a:pt x="6010503" y="4384789"/>
                  <a:pt x="5979426" y="4636668"/>
                  <a:pt x="5998355" y="4843787"/>
                </a:cubicBezTo>
                <a:cubicBezTo>
                  <a:pt x="6017284" y="5050906"/>
                  <a:pt x="5995316" y="5345567"/>
                  <a:pt x="5998355" y="5632311"/>
                </a:cubicBezTo>
                <a:cubicBezTo>
                  <a:pt x="5817503" y="5695491"/>
                  <a:pt x="5511790" y="5552210"/>
                  <a:pt x="5278552" y="5632311"/>
                </a:cubicBezTo>
                <a:cubicBezTo>
                  <a:pt x="5045314" y="5712412"/>
                  <a:pt x="4852061" y="5602076"/>
                  <a:pt x="4618733" y="5632311"/>
                </a:cubicBezTo>
                <a:cubicBezTo>
                  <a:pt x="4385405" y="5662546"/>
                  <a:pt x="4173939" y="5567485"/>
                  <a:pt x="3958914" y="5632311"/>
                </a:cubicBezTo>
                <a:cubicBezTo>
                  <a:pt x="3743889" y="5697137"/>
                  <a:pt x="3572934" y="5610481"/>
                  <a:pt x="3239112" y="5632311"/>
                </a:cubicBezTo>
                <a:cubicBezTo>
                  <a:pt x="2905290" y="5654141"/>
                  <a:pt x="2892414" y="5625678"/>
                  <a:pt x="2759243" y="5632311"/>
                </a:cubicBezTo>
                <a:cubicBezTo>
                  <a:pt x="2626072" y="5638944"/>
                  <a:pt x="2381086" y="5588600"/>
                  <a:pt x="2279375" y="5632311"/>
                </a:cubicBezTo>
                <a:cubicBezTo>
                  <a:pt x="2177664" y="5676022"/>
                  <a:pt x="1865794" y="5599173"/>
                  <a:pt x="1619556" y="5632311"/>
                </a:cubicBezTo>
                <a:cubicBezTo>
                  <a:pt x="1373318" y="5665449"/>
                  <a:pt x="1305160" y="5597398"/>
                  <a:pt x="1199671" y="5632311"/>
                </a:cubicBezTo>
                <a:cubicBezTo>
                  <a:pt x="1094182" y="5667224"/>
                  <a:pt x="967759" y="5624325"/>
                  <a:pt x="779786" y="5632311"/>
                </a:cubicBezTo>
                <a:cubicBezTo>
                  <a:pt x="591814" y="5640297"/>
                  <a:pt x="375646" y="5601907"/>
                  <a:pt x="0" y="5632311"/>
                </a:cubicBezTo>
                <a:cubicBezTo>
                  <a:pt x="-606" y="5350766"/>
                  <a:pt x="73509" y="5197816"/>
                  <a:pt x="0" y="4956434"/>
                </a:cubicBezTo>
                <a:cubicBezTo>
                  <a:pt x="-73509" y="4715052"/>
                  <a:pt x="66132" y="4426670"/>
                  <a:pt x="0" y="4280556"/>
                </a:cubicBezTo>
                <a:cubicBezTo>
                  <a:pt x="-66132" y="4134442"/>
                  <a:pt x="17960" y="3930363"/>
                  <a:pt x="0" y="3773648"/>
                </a:cubicBezTo>
                <a:cubicBezTo>
                  <a:pt x="-17960" y="3616933"/>
                  <a:pt x="50457" y="3359124"/>
                  <a:pt x="0" y="3154094"/>
                </a:cubicBezTo>
                <a:cubicBezTo>
                  <a:pt x="-50457" y="2949064"/>
                  <a:pt x="13582" y="2820562"/>
                  <a:pt x="0" y="2534540"/>
                </a:cubicBezTo>
                <a:cubicBezTo>
                  <a:pt x="-13582" y="2248518"/>
                  <a:pt x="18010" y="2157002"/>
                  <a:pt x="0" y="1914986"/>
                </a:cubicBezTo>
                <a:cubicBezTo>
                  <a:pt x="-18010" y="1672970"/>
                  <a:pt x="58896" y="1477946"/>
                  <a:pt x="0" y="1351755"/>
                </a:cubicBezTo>
                <a:cubicBezTo>
                  <a:pt x="-58896" y="1225564"/>
                  <a:pt x="70309" y="915850"/>
                  <a:pt x="0" y="675877"/>
                </a:cubicBezTo>
                <a:cubicBezTo>
                  <a:pt x="-70309" y="435904"/>
                  <a:pt x="23860" y="181039"/>
                  <a:pt x="0" y="0"/>
                </a:cubicBezTo>
                <a:close/>
              </a:path>
              <a:path w="5998355" h="5632311" stroke="0" extrusionOk="0">
                <a:moveTo>
                  <a:pt x="0" y="0"/>
                </a:moveTo>
                <a:cubicBezTo>
                  <a:pt x="177592" y="-6387"/>
                  <a:pt x="218715" y="20150"/>
                  <a:pt x="419885" y="0"/>
                </a:cubicBezTo>
                <a:cubicBezTo>
                  <a:pt x="621055" y="-20150"/>
                  <a:pt x="748539" y="25889"/>
                  <a:pt x="899753" y="0"/>
                </a:cubicBezTo>
                <a:cubicBezTo>
                  <a:pt x="1050967" y="-25889"/>
                  <a:pt x="1300746" y="47261"/>
                  <a:pt x="1499589" y="0"/>
                </a:cubicBezTo>
                <a:cubicBezTo>
                  <a:pt x="1698432" y="-47261"/>
                  <a:pt x="1804428" y="69011"/>
                  <a:pt x="2099424" y="0"/>
                </a:cubicBezTo>
                <a:cubicBezTo>
                  <a:pt x="2394420" y="-69011"/>
                  <a:pt x="2500843" y="50088"/>
                  <a:pt x="2699260" y="0"/>
                </a:cubicBezTo>
                <a:cubicBezTo>
                  <a:pt x="2897677" y="-50088"/>
                  <a:pt x="2951874" y="38894"/>
                  <a:pt x="3179128" y="0"/>
                </a:cubicBezTo>
                <a:cubicBezTo>
                  <a:pt x="3406382" y="-38894"/>
                  <a:pt x="3521888" y="52770"/>
                  <a:pt x="3718980" y="0"/>
                </a:cubicBezTo>
                <a:cubicBezTo>
                  <a:pt x="3916072" y="-52770"/>
                  <a:pt x="4155926" y="7691"/>
                  <a:pt x="4378799" y="0"/>
                </a:cubicBezTo>
                <a:cubicBezTo>
                  <a:pt x="4601672" y="-7691"/>
                  <a:pt x="4704946" y="4021"/>
                  <a:pt x="4858668" y="0"/>
                </a:cubicBezTo>
                <a:cubicBezTo>
                  <a:pt x="5012390" y="-4021"/>
                  <a:pt x="5160220" y="40900"/>
                  <a:pt x="5458503" y="0"/>
                </a:cubicBezTo>
                <a:cubicBezTo>
                  <a:pt x="5756786" y="-40900"/>
                  <a:pt x="5871766" y="20718"/>
                  <a:pt x="5998355" y="0"/>
                </a:cubicBezTo>
                <a:cubicBezTo>
                  <a:pt x="6008249" y="146666"/>
                  <a:pt x="5959109" y="400962"/>
                  <a:pt x="5998355" y="506908"/>
                </a:cubicBezTo>
                <a:cubicBezTo>
                  <a:pt x="6037601" y="612854"/>
                  <a:pt x="5938548" y="987136"/>
                  <a:pt x="5998355" y="1182785"/>
                </a:cubicBezTo>
                <a:cubicBezTo>
                  <a:pt x="6058162" y="1378434"/>
                  <a:pt x="5941958" y="1540005"/>
                  <a:pt x="5998355" y="1746016"/>
                </a:cubicBezTo>
                <a:cubicBezTo>
                  <a:pt x="6054752" y="1952027"/>
                  <a:pt x="5938723" y="2000454"/>
                  <a:pt x="5998355" y="2252924"/>
                </a:cubicBezTo>
                <a:cubicBezTo>
                  <a:pt x="6057987" y="2505394"/>
                  <a:pt x="5977082" y="2556477"/>
                  <a:pt x="5998355" y="2816156"/>
                </a:cubicBezTo>
                <a:cubicBezTo>
                  <a:pt x="6019628" y="3075835"/>
                  <a:pt x="5943666" y="3335395"/>
                  <a:pt x="5998355" y="3492033"/>
                </a:cubicBezTo>
                <a:cubicBezTo>
                  <a:pt x="6053044" y="3648671"/>
                  <a:pt x="5996629" y="4013583"/>
                  <a:pt x="5998355" y="4167910"/>
                </a:cubicBezTo>
                <a:cubicBezTo>
                  <a:pt x="6000081" y="4322237"/>
                  <a:pt x="5989025" y="4382083"/>
                  <a:pt x="5998355" y="4562172"/>
                </a:cubicBezTo>
                <a:cubicBezTo>
                  <a:pt x="6007685" y="4742261"/>
                  <a:pt x="5979707" y="4874421"/>
                  <a:pt x="5998355" y="5069080"/>
                </a:cubicBezTo>
                <a:cubicBezTo>
                  <a:pt x="6017003" y="5263739"/>
                  <a:pt x="5978178" y="5446785"/>
                  <a:pt x="5998355" y="5632311"/>
                </a:cubicBezTo>
                <a:cubicBezTo>
                  <a:pt x="5871868" y="5635132"/>
                  <a:pt x="5669299" y="5625654"/>
                  <a:pt x="5578470" y="5632311"/>
                </a:cubicBezTo>
                <a:cubicBezTo>
                  <a:pt x="5487642" y="5638968"/>
                  <a:pt x="5173826" y="5572323"/>
                  <a:pt x="4978635" y="5632311"/>
                </a:cubicBezTo>
                <a:cubicBezTo>
                  <a:pt x="4783445" y="5692299"/>
                  <a:pt x="4615022" y="5576731"/>
                  <a:pt x="4318816" y="5632311"/>
                </a:cubicBezTo>
                <a:cubicBezTo>
                  <a:pt x="4022610" y="5687891"/>
                  <a:pt x="3800496" y="5591559"/>
                  <a:pt x="3658997" y="5632311"/>
                </a:cubicBezTo>
                <a:cubicBezTo>
                  <a:pt x="3517498" y="5673063"/>
                  <a:pt x="3141168" y="5605881"/>
                  <a:pt x="2999178" y="5632311"/>
                </a:cubicBezTo>
                <a:cubicBezTo>
                  <a:pt x="2857188" y="5658741"/>
                  <a:pt x="2703487" y="5605284"/>
                  <a:pt x="2579293" y="5632311"/>
                </a:cubicBezTo>
                <a:cubicBezTo>
                  <a:pt x="2455099" y="5659338"/>
                  <a:pt x="2204889" y="5598950"/>
                  <a:pt x="1859490" y="5632311"/>
                </a:cubicBezTo>
                <a:cubicBezTo>
                  <a:pt x="1514091" y="5665672"/>
                  <a:pt x="1475613" y="5593384"/>
                  <a:pt x="1379622" y="5632311"/>
                </a:cubicBezTo>
                <a:cubicBezTo>
                  <a:pt x="1283631" y="5671238"/>
                  <a:pt x="906205" y="5584045"/>
                  <a:pt x="659819" y="5632311"/>
                </a:cubicBezTo>
                <a:cubicBezTo>
                  <a:pt x="413433" y="5680577"/>
                  <a:pt x="239658" y="5576459"/>
                  <a:pt x="0" y="5632311"/>
                </a:cubicBezTo>
                <a:cubicBezTo>
                  <a:pt x="-16941" y="5534850"/>
                  <a:pt x="23228" y="5317149"/>
                  <a:pt x="0" y="5238049"/>
                </a:cubicBezTo>
                <a:cubicBezTo>
                  <a:pt x="-23228" y="5158949"/>
                  <a:pt x="53899" y="4926562"/>
                  <a:pt x="0" y="4618495"/>
                </a:cubicBezTo>
                <a:cubicBezTo>
                  <a:pt x="-53899" y="4310428"/>
                  <a:pt x="51034" y="4216533"/>
                  <a:pt x="0" y="4111587"/>
                </a:cubicBezTo>
                <a:cubicBezTo>
                  <a:pt x="-51034" y="4006641"/>
                  <a:pt x="63701" y="3674562"/>
                  <a:pt x="0" y="3548356"/>
                </a:cubicBezTo>
                <a:cubicBezTo>
                  <a:pt x="-63701" y="3422150"/>
                  <a:pt x="13433" y="3320328"/>
                  <a:pt x="0" y="3097771"/>
                </a:cubicBezTo>
                <a:cubicBezTo>
                  <a:pt x="-13433" y="2875215"/>
                  <a:pt x="30095" y="2627759"/>
                  <a:pt x="0" y="2421894"/>
                </a:cubicBezTo>
                <a:cubicBezTo>
                  <a:pt x="-30095" y="2216029"/>
                  <a:pt x="44911" y="2136568"/>
                  <a:pt x="0" y="2027632"/>
                </a:cubicBezTo>
                <a:cubicBezTo>
                  <a:pt x="-44911" y="1918696"/>
                  <a:pt x="40289" y="1592945"/>
                  <a:pt x="0" y="1408078"/>
                </a:cubicBezTo>
                <a:cubicBezTo>
                  <a:pt x="-40289" y="1223211"/>
                  <a:pt x="80084" y="1061723"/>
                  <a:pt x="0" y="732200"/>
                </a:cubicBezTo>
                <a:cubicBezTo>
                  <a:pt x="-80084" y="402677"/>
                  <a:pt x="20802" y="146762"/>
                  <a:pt x="0" y="0"/>
                </a:cubicBezTo>
                <a:close/>
              </a:path>
            </a:pathLst>
          </a:custGeom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05285937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b="1" dirty="0"/>
              <a:t>1.</a:t>
            </a:r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2.</a:t>
            </a:r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3.</a:t>
            </a:r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4.</a:t>
            </a:r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5.</a:t>
            </a:r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6.</a:t>
            </a:r>
          </a:p>
          <a:p>
            <a:endParaRPr lang="hr-HR" dirty="0"/>
          </a:p>
          <a:p>
            <a:endParaRPr lang="hr-HR" dirty="0"/>
          </a:p>
        </p:txBody>
      </p:sp>
      <p:sp>
        <p:nvSpPr>
          <p:cNvPr id="7" name="Dijagram toka: Poveznik 6">
            <a:extLst>
              <a:ext uri="{FF2B5EF4-FFF2-40B4-BE49-F238E27FC236}">
                <a16:creationId xmlns:a16="http://schemas.microsoft.com/office/drawing/2014/main" xmlns="" id="{DA0DAAF9-150E-49D7-BDC6-0FEC49DAC226}"/>
              </a:ext>
            </a:extLst>
          </p:cNvPr>
          <p:cNvSpPr/>
          <p:nvPr/>
        </p:nvSpPr>
        <p:spPr>
          <a:xfrm>
            <a:off x="90791" y="1184218"/>
            <a:ext cx="5279012" cy="5584811"/>
          </a:xfrm>
          <a:custGeom>
            <a:avLst/>
            <a:gdLst>
              <a:gd name="connsiteX0" fmla="*/ 0 w 5279012"/>
              <a:gd name="connsiteY0" fmla="*/ 2792406 h 5584811"/>
              <a:gd name="connsiteX1" fmla="*/ 2639506 w 5279012"/>
              <a:gd name="connsiteY1" fmla="*/ 0 h 5584811"/>
              <a:gd name="connsiteX2" fmla="*/ 5279012 w 5279012"/>
              <a:gd name="connsiteY2" fmla="*/ 2792406 h 5584811"/>
              <a:gd name="connsiteX3" fmla="*/ 2639506 w 5279012"/>
              <a:gd name="connsiteY3" fmla="*/ 5584812 h 5584811"/>
              <a:gd name="connsiteX4" fmla="*/ 0 w 5279012"/>
              <a:gd name="connsiteY4" fmla="*/ 2792406 h 5584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79012" h="5584811" fill="none" extrusionOk="0">
                <a:moveTo>
                  <a:pt x="0" y="2792406"/>
                </a:moveTo>
                <a:cubicBezTo>
                  <a:pt x="158381" y="878821"/>
                  <a:pt x="1229530" y="5549"/>
                  <a:pt x="2639506" y="0"/>
                </a:cubicBezTo>
                <a:cubicBezTo>
                  <a:pt x="4384519" y="58047"/>
                  <a:pt x="4990885" y="1401293"/>
                  <a:pt x="5279012" y="2792406"/>
                </a:cubicBezTo>
                <a:cubicBezTo>
                  <a:pt x="5650115" y="4329858"/>
                  <a:pt x="4179287" y="5709104"/>
                  <a:pt x="2639506" y="5584812"/>
                </a:cubicBezTo>
                <a:cubicBezTo>
                  <a:pt x="1496886" y="5632640"/>
                  <a:pt x="-158045" y="4408089"/>
                  <a:pt x="0" y="2792406"/>
                </a:cubicBezTo>
                <a:close/>
              </a:path>
              <a:path w="5279012" h="5584811" stroke="0" extrusionOk="0">
                <a:moveTo>
                  <a:pt x="0" y="2792406"/>
                </a:moveTo>
                <a:cubicBezTo>
                  <a:pt x="-70442" y="1499635"/>
                  <a:pt x="1246392" y="1525"/>
                  <a:pt x="2639506" y="0"/>
                </a:cubicBezTo>
                <a:cubicBezTo>
                  <a:pt x="4109910" y="-267344"/>
                  <a:pt x="5671975" y="1181509"/>
                  <a:pt x="5279012" y="2792406"/>
                </a:cubicBezTo>
                <a:cubicBezTo>
                  <a:pt x="5211165" y="4347828"/>
                  <a:pt x="4403755" y="5622429"/>
                  <a:pt x="2639506" y="5584812"/>
                </a:cubicBezTo>
                <a:cubicBezTo>
                  <a:pt x="1249965" y="5688215"/>
                  <a:pt x="-377271" y="4226736"/>
                  <a:pt x="0" y="2792406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17828428">
                  <a:prstGeom prst="flowChartConnecto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buAutoNum type="arabicPeriod"/>
            </a:pPr>
            <a:r>
              <a:rPr lang="hr-HR" sz="2000" dirty="0">
                <a:solidFill>
                  <a:schemeClr val="tx1"/>
                </a:solidFill>
              </a:rPr>
              <a:t>Kada je i gdje rođen Albert Einstein?</a:t>
            </a:r>
          </a:p>
          <a:p>
            <a:pPr marL="342900" lvl="0" indent="-342900" algn="ctr">
              <a:buAutoNum type="arabicPeriod"/>
            </a:pPr>
            <a:r>
              <a:rPr lang="hr-HR" sz="2000" dirty="0">
                <a:solidFill>
                  <a:schemeClr val="tx1"/>
                </a:solidFill>
              </a:rPr>
              <a:t>Kojom granom znanosti se najviše bavio?</a:t>
            </a:r>
          </a:p>
          <a:p>
            <a:pPr marL="342900" lvl="0" indent="-342900" algn="ctr">
              <a:buAutoNum type="arabicPeriod"/>
            </a:pPr>
            <a:r>
              <a:rPr lang="hr-HR" sz="2000" dirty="0">
                <a:solidFill>
                  <a:schemeClr val="tx1"/>
                </a:solidFill>
              </a:rPr>
              <a:t>U kojim država je djelovao? Zašto je morao napustiti Njemačku?</a:t>
            </a:r>
          </a:p>
          <a:p>
            <a:pPr marL="342900" lvl="0" indent="-342900" algn="ctr">
              <a:buAutoNum type="arabicPeriod"/>
            </a:pPr>
            <a:r>
              <a:rPr lang="hr-HR" sz="2000" dirty="0">
                <a:solidFill>
                  <a:schemeClr val="tx1"/>
                </a:solidFill>
              </a:rPr>
              <a:t>Kako se zove njegova najpoznatija teorija? Kada je dobio Nobelovu nagradu?</a:t>
            </a:r>
          </a:p>
          <a:p>
            <a:pPr marL="342900" lvl="0" indent="-342900" algn="ctr">
              <a:buAutoNum type="arabicPeriod"/>
            </a:pPr>
            <a:r>
              <a:rPr lang="hr-HR" sz="2000" dirty="0">
                <a:solidFill>
                  <a:schemeClr val="tx1"/>
                </a:solidFill>
              </a:rPr>
              <a:t>Čime se bavi atomska fizika? </a:t>
            </a:r>
          </a:p>
          <a:p>
            <a:pPr marL="342900" lvl="0" indent="-342900" algn="ctr">
              <a:buAutoNum type="arabicPeriod"/>
            </a:pPr>
            <a:r>
              <a:rPr lang="hr-HR" sz="2000" dirty="0">
                <a:solidFill>
                  <a:schemeClr val="tx1"/>
                </a:solidFill>
              </a:rPr>
              <a:t>Na razvoj kojeg oružja je </a:t>
            </a:r>
            <a:r>
              <a:rPr lang="hr-HR" sz="2000" dirty="0" smtClean="0">
                <a:solidFill>
                  <a:schemeClr val="tx1"/>
                </a:solidFill>
              </a:rPr>
              <a:t>Einstein</a:t>
            </a:r>
          </a:p>
          <a:p>
            <a:pPr marL="342900" lvl="0" indent="-342900" algn="ctr"/>
            <a:r>
              <a:rPr lang="hr-HR" sz="2000" dirty="0" smtClean="0">
                <a:solidFill>
                  <a:schemeClr val="tx1"/>
                </a:solidFill>
              </a:rPr>
              <a:t> </a:t>
            </a:r>
            <a:r>
              <a:rPr lang="hr-HR" sz="2000" dirty="0">
                <a:solidFill>
                  <a:schemeClr val="tx1"/>
                </a:solidFill>
              </a:rPr>
              <a:t>upozoravao?</a:t>
            </a:r>
          </a:p>
        </p:txBody>
      </p:sp>
      <p:sp>
        <p:nvSpPr>
          <p:cNvPr id="8" name="Strelica: desno 7">
            <a:extLst>
              <a:ext uri="{FF2B5EF4-FFF2-40B4-BE49-F238E27FC236}">
                <a16:creationId xmlns:a16="http://schemas.microsoft.com/office/drawing/2014/main" xmlns="" id="{0205A221-9CF5-41F2-8B21-42CD72DF903F}"/>
              </a:ext>
            </a:extLst>
          </p:cNvPr>
          <p:cNvSpPr/>
          <p:nvPr/>
        </p:nvSpPr>
        <p:spPr>
          <a:xfrm>
            <a:off x="5110385" y="3494677"/>
            <a:ext cx="1065595" cy="963891"/>
          </a:xfrm>
          <a:custGeom>
            <a:avLst/>
            <a:gdLst>
              <a:gd name="connsiteX0" fmla="*/ 0 w 1297757"/>
              <a:gd name="connsiteY0" fmla="*/ 240973 h 963891"/>
              <a:gd name="connsiteX1" fmla="*/ 407906 w 1297757"/>
              <a:gd name="connsiteY1" fmla="*/ 240973 h 963891"/>
              <a:gd name="connsiteX2" fmla="*/ 815812 w 1297757"/>
              <a:gd name="connsiteY2" fmla="*/ 240973 h 963891"/>
              <a:gd name="connsiteX3" fmla="*/ 815812 w 1297757"/>
              <a:gd name="connsiteY3" fmla="*/ 0 h 963891"/>
              <a:gd name="connsiteX4" fmla="*/ 1297757 w 1297757"/>
              <a:gd name="connsiteY4" fmla="*/ 481946 h 963891"/>
              <a:gd name="connsiteX5" fmla="*/ 815812 w 1297757"/>
              <a:gd name="connsiteY5" fmla="*/ 963891 h 963891"/>
              <a:gd name="connsiteX6" fmla="*/ 815812 w 1297757"/>
              <a:gd name="connsiteY6" fmla="*/ 722918 h 963891"/>
              <a:gd name="connsiteX7" fmla="*/ 407906 w 1297757"/>
              <a:gd name="connsiteY7" fmla="*/ 722918 h 963891"/>
              <a:gd name="connsiteX8" fmla="*/ 0 w 1297757"/>
              <a:gd name="connsiteY8" fmla="*/ 722918 h 963891"/>
              <a:gd name="connsiteX9" fmla="*/ 0 w 1297757"/>
              <a:gd name="connsiteY9" fmla="*/ 240973 h 96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97757" h="963891" fill="none" extrusionOk="0">
                <a:moveTo>
                  <a:pt x="0" y="240973"/>
                </a:moveTo>
                <a:cubicBezTo>
                  <a:pt x="106107" y="258375"/>
                  <a:pt x="268149" y="252669"/>
                  <a:pt x="407906" y="240973"/>
                </a:cubicBezTo>
                <a:cubicBezTo>
                  <a:pt x="547663" y="229277"/>
                  <a:pt x="655933" y="223249"/>
                  <a:pt x="815812" y="240973"/>
                </a:cubicBezTo>
                <a:cubicBezTo>
                  <a:pt x="812818" y="189394"/>
                  <a:pt x="813045" y="60148"/>
                  <a:pt x="815812" y="0"/>
                </a:cubicBezTo>
                <a:cubicBezTo>
                  <a:pt x="943554" y="109573"/>
                  <a:pt x="1191524" y="355835"/>
                  <a:pt x="1297757" y="481946"/>
                </a:cubicBezTo>
                <a:cubicBezTo>
                  <a:pt x="1115301" y="667925"/>
                  <a:pt x="934468" y="814962"/>
                  <a:pt x="815812" y="963891"/>
                </a:cubicBezTo>
                <a:cubicBezTo>
                  <a:pt x="807924" y="850922"/>
                  <a:pt x="810894" y="772910"/>
                  <a:pt x="815812" y="722918"/>
                </a:cubicBezTo>
                <a:cubicBezTo>
                  <a:pt x="724653" y="721398"/>
                  <a:pt x="591914" y="714056"/>
                  <a:pt x="407906" y="722918"/>
                </a:cubicBezTo>
                <a:cubicBezTo>
                  <a:pt x="223898" y="731780"/>
                  <a:pt x="89325" y="733787"/>
                  <a:pt x="0" y="722918"/>
                </a:cubicBezTo>
                <a:cubicBezTo>
                  <a:pt x="5" y="486619"/>
                  <a:pt x="-15641" y="410135"/>
                  <a:pt x="0" y="240973"/>
                </a:cubicBezTo>
                <a:close/>
              </a:path>
              <a:path w="1297757" h="963891" stroke="0" extrusionOk="0">
                <a:moveTo>
                  <a:pt x="0" y="240973"/>
                </a:moveTo>
                <a:cubicBezTo>
                  <a:pt x="176951" y="223439"/>
                  <a:pt x="209340" y="259530"/>
                  <a:pt x="416064" y="240973"/>
                </a:cubicBezTo>
                <a:cubicBezTo>
                  <a:pt x="622788" y="222416"/>
                  <a:pt x="653365" y="259998"/>
                  <a:pt x="815812" y="240973"/>
                </a:cubicBezTo>
                <a:cubicBezTo>
                  <a:pt x="806466" y="133790"/>
                  <a:pt x="807638" y="85795"/>
                  <a:pt x="815812" y="0"/>
                </a:cubicBezTo>
                <a:cubicBezTo>
                  <a:pt x="1044855" y="222324"/>
                  <a:pt x="1039833" y="264051"/>
                  <a:pt x="1297757" y="481946"/>
                </a:cubicBezTo>
                <a:cubicBezTo>
                  <a:pt x="1061219" y="681070"/>
                  <a:pt x="988572" y="757391"/>
                  <a:pt x="815812" y="963891"/>
                </a:cubicBezTo>
                <a:cubicBezTo>
                  <a:pt x="824765" y="854838"/>
                  <a:pt x="806339" y="784481"/>
                  <a:pt x="815812" y="722918"/>
                </a:cubicBezTo>
                <a:cubicBezTo>
                  <a:pt x="660682" y="718647"/>
                  <a:pt x="559743" y="729707"/>
                  <a:pt x="432380" y="722918"/>
                </a:cubicBezTo>
                <a:cubicBezTo>
                  <a:pt x="305017" y="716129"/>
                  <a:pt x="209372" y="726170"/>
                  <a:pt x="0" y="722918"/>
                </a:cubicBezTo>
                <a:cubicBezTo>
                  <a:pt x="-495" y="522575"/>
                  <a:pt x="-17775" y="350259"/>
                  <a:pt x="0" y="240973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261450527">
                  <a:prstGeom prst="righ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77255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175135263"/>
              </p:ext>
            </p:extLst>
          </p:nvPr>
        </p:nvGraphicFramePr>
        <p:xfrm>
          <a:off x="518473" y="1536569"/>
          <a:ext cx="11331019" cy="4972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4097450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Edwin Hubble - Wikipedia">
            <a:extLst>
              <a:ext uri="{FF2B5EF4-FFF2-40B4-BE49-F238E27FC236}">
                <a16:creationId xmlns:a16="http://schemas.microsoft.com/office/drawing/2014/main" xmlns="" id="{AC48ADB3-0A58-4F0D-8608-17FA71AA2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099" y="1338689"/>
            <a:ext cx="4220758" cy="5328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vitak: vodoravno 5">
            <a:extLst>
              <a:ext uri="{FF2B5EF4-FFF2-40B4-BE49-F238E27FC236}">
                <a16:creationId xmlns:a16="http://schemas.microsoft.com/office/drawing/2014/main" xmlns="" id="{2A0E3660-1A9F-4580-8415-3A528251EDC3}"/>
              </a:ext>
            </a:extLst>
          </p:cNvPr>
          <p:cNvSpPr/>
          <p:nvPr/>
        </p:nvSpPr>
        <p:spPr>
          <a:xfrm>
            <a:off x="5608947" y="1564849"/>
            <a:ext cx="5608949" cy="4458893"/>
          </a:xfrm>
          <a:custGeom>
            <a:avLst/>
            <a:gdLst>
              <a:gd name="connsiteX0" fmla="*/ 5608949 w 5608949"/>
              <a:gd name="connsiteY0" fmla="*/ 278681 h 4458893"/>
              <a:gd name="connsiteX1" fmla="*/ 5330268 w 5608949"/>
              <a:gd name="connsiteY1" fmla="*/ 557362 h 4458893"/>
              <a:gd name="connsiteX2" fmla="*/ 5330268 w 5608949"/>
              <a:gd name="connsiteY2" fmla="*/ 278681 h 4458893"/>
              <a:gd name="connsiteX3" fmla="*/ 5190928 w 5608949"/>
              <a:gd name="connsiteY3" fmla="*/ 418021 h 4458893"/>
              <a:gd name="connsiteX4" fmla="*/ 5051588 w 5608949"/>
              <a:gd name="connsiteY4" fmla="*/ 278681 h 4458893"/>
              <a:gd name="connsiteX5" fmla="*/ 5051587 w 5608949"/>
              <a:gd name="connsiteY5" fmla="*/ 557362 h 4458893"/>
              <a:gd name="connsiteX6" fmla="*/ 4274285 w 5608949"/>
              <a:gd name="connsiteY6" fmla="*/ 557362 h 4458893"/>
              <a:gd name="connsiteX7" fmla="*/ 3640171 w 5608949"/>
              <a:gd name="connsiteY7" fmla="*/ 557362 h 4458893"/>
              <a:gd name="connsiteX8" fmla="*/ 3006056 w 5608949"/>
              <a:gd name="connsiteY8" fmla="*/ 557362 h 4458893"/>
              <a:gd name="connsiteX9" fmla="*/ 2228754 w 5608949"/>
              <a:gd name="connsiteY9" fmla="*/ 557362 h 4458893"/>
              <a:gd name="connsiteX10" fmla="*/ 1451452 w 5608949"/>
              <a:gd name="connsiteY10" fmla="*/ 557362 h 4458893"/>
              <a:gd name="connsiteX11" fmla="*/ 912796 w 5608949"/>
              <a:gd name="connsiteY11" fmla="*/ 557362 h 4458893"/>
              <a:gd name="connsiteX12" fmla="*/ 278681 w 5608949"/>
              <a:gd name="connsiteY12" fmla="*/ 557362 h 4458893"/>
              <a:gd name="connsiteX13" fmla="*/ 0 w 5608949"/>
              <a:gd name="connsiteY13" fmla="*/ 836043 h 4458893"/>
              <a:gd name="connsiteX14" fmla="*/ 0 w 5608949"/>
              <a:gd name="connsiteY14" fmla="*/ 1571760 h 4458893"/>
              <a:gd name="connsiteX15" fmla="*/ 0 w 5608949"/>
              <a:gd name="connsiteY15" fmla="*/ 2240594 h 4458893"/>
              <a:gd name="connsiteX16" fmla="*/ 0 w 5608949"/>
              <a:gd name="connsiteY16" fmla="*/ 2909428 h 4458893"/>
              <a:gd name="connsiteX17" fmla="*/ 0 w 5608949"/>
              <a:gd name="connsiteY17" fmla="*/ 4180212 h 4458893"/>
              <a:gd name="connsiteX18" fmla="*/ 278681 w 5608949"/>
              <a:gd name="connsiteY18" fmla="*/ 4458893 h 4458893"/>
              <a:gd name="connsiteX19" fmla="*/ 557362 w 5608949"/>
              <a:gd name="connsiteY19" fmla="*/ 4180212 h 4458893"/>
              <a:gd name="connsiteX20" fmla="*/ 557362 w 5608949"/>
              <a:gd name="connsiteY20" fmla="*/ 3901531 h 4458893"/>
              <a:gd name="connsiteX21" fmla="*/ 1191477 w 5608949"/>
              <a:gd name="connsiteY21" fmla="*/ 3901531 h 4458893"/>
              <a:gd name="connsiteX22" fmla="*/ 1730133 w 5608949"/>
              <a:gd name="connsiteY22" fmla="*/ 3901531 h 4458893"/>
              <a:gd name="connsiteX23" fmla="*/ 2459706 w 5608949"/>
              <a:gd name="connsiteY23" fmla="*/ 3901531 h 4458893"/>
              <a:gd name="connsiteX24" fmla="*/ 3189279 w 5608949"/>
              <a:gd name="connsiteY24" fmla="*/ 3901531 h 4458893"/>
              <a:gd name="connsiteX25" fmla="*/ 3823393 w 5608949"/>
              <a:gd name="connsiteY25" fmla="*/ 3901531 h 4458893"/>
              <a:gd name="connsiteX26" fmla="*/ 4362050 w 5608949"/>
              <a:gd name="connsiteY26" fmla="*/ 3901531 h 4458893"/>
              <a:gd name="connsiteX27" fmla="*/ 5330268 w 5608949"/>
              <a:gd name="connsiteY27" fmla="*/ 3901531 h 4458893"/>
              <a:gd name="connsiteX28" fmla="*/ 5608949 w 5608949"/>
              <a:gd name="connsiteY28" fmla="*/ 3622850 h 4458893"/>
              <a:gd name="connsiteX29" fmla="*/ 5608949 w 5608949"/>
              <a:gd name="connsiteY29" fmla="*/ 3054341 h 4458893"/>
              <a:gd name="connsiteX30" fmla="*/ 5608949 w 5608949"/>
              <a:gd name="connsiteY30" fmla="*/ 2452391 h 4458893"/>
              <a:gd name="connsiteX31" fmla="*/ 5608949 w 5608949"/>
              <a:gd name="connsiteY31" fmla="*/ 1850440 h 4458893"/>
              <a:gd name="connsiteX32" fmla="*/ 5608949 w 5608949"/>
              <a:gd name="connsiteY32" fmla="*/ 1114723 h 4458893"/>
              <a:gd name="connsiteX33" fmla="*/ 5608949 w 5608949"/>
              <a:gd name="connsiteY33" fmla="*/ 278681 h 4458893"/>
              <a:gd name="connsiteX34" fmla="*/ 278681 w 5608949"/>
              <a:gd name="connsiteY34" fmla="*/ 1114723 h 4458893"/>
              <a:gd name="connsiteX35" fmla="*/ 557362 w 5608949"/>
              <a:gd name="connsiteY35" fmla="*/ 836042 h 4458893"/>
              <a:gd name="connsiteX36" fmla="*/ 418022 w 5608949"/>
              <a:gd name="connsiteY36" fmla="*/ 696702 h 4458893"/>
              <a:gd name="connsiteX37" fmla="*/ 278682 w 5608949"/>
              <a:gd name="connsiteY37" fmla="*/ 836042 h 4458893"/>
              <a:gd name="connsiteX38" fmla="*/ 278681 w 5608949"/>
              <a:gd name="connsiteY38" fmla="*/ 1114723 h 4458893"/>
              <a:gd name="connsiteX0" fmla="*/ 278681 w 5608949"/>
              <a:gd name="connsiteY0" fmla="*/ 1114723 h 4458893"/>
              <a:gd name="connsiteX1" fmla="*/ 557362 w 5608949"/>
              <a:gd name="connsiteY1" fmla="*/ 836042 h 4458893"/>
              <a:gd name="connsiteX2" fmla="*/ 418022 w 5608949"/>
              <a:gd name="connsiteY2" fmla="*/ 696702 h 4458893"/>
              <a:gd name="connsiteX3" fmla="*/ 278682 w 5608949"/>
              <a:gd name="connsiteY3" fmla="*/ 836042 h 4458893"/>
              <a:gd name="connsiteX4" fmla="*/ 278681 w 5608949"/>
              <a:gd name="connsiteY4" fmla="*/ 1114723 h 4458893"/>
              <a:gd name="connsiteX5" fmla="*/ 5330268 w 5608949"/>
              <a:gd name="connsiteY5" fmla="*/ 557362 h 4458893"/>
              <a:gd name="connsiteX6" fmla="*/ 5608949 w 5608949"/>
              <a:gd name="connsiteY6" fmla="*/ 278681 h 4458893"/>
              <a:gd name="connsiteX7" fmla="*/ 5330268 w 5608949"/>
              <a:gd name="connsiteY7" fmla="*/ 0 h 4458893"/>
              <a:gd name="connsiteX8" fmla="*/ 5051587 w 5608949"/>
              <a:gd name="connsiteY8" fmla="*/ 278681 h 4458893"/>
              <a:gd name="connsiteX9" fmla="*/ 5190927 w 5608949"/>
              <a:gd name="connsiteY9" fmla="*/ 418021 h 4458893"/>
              <a:gd name="connsiteX10" fmla="*/ 5330267 w 5608949"/>
              <a:gd name="connsiteY10" fmla="*/ 278681 h 4458893"/>
              <a:gd name="connsiteX11" fmla="*/ 5330268 w 5608949"/>
              <a:gd name="connsiteY11" fmla="*/ 557362 h 4458893"/>
              <a:gd name="connsiteX0" fmla="*/ 0 w 5608949"/>
              <a:gd name="connsiteY0" fmla="*/ 836042 h 4458893"/>
              <a:gd name="connsiteX1" fmla="*/ 278681 w 5608949"/>
              <a:gd name="connsiteY1" fmla="*/ 557361 h 4458893"/>
              <a:gd name="connsiteX2" fmla="*/ 1055983 w 5608949"/>
              <a:gd name="connsiteY2" fmla="*/ 557361 h 4458893"/>
              <a:gd name="connsiteX3" fmla="*/ 1594639 w 5608949"/>
              <a:gd name="connsiteY3" fmla="*/ 557361 h 4458893"/>
              <a:gd name="connsiteX4" fmla="*/ 2228754 w 5608949"/>
              <a:gd name="connsiteY4" fmla="*/ 557361 h 4458893"/>
              <a:gd name="connsiteX5" fmla="*/ 2767411 w 5608949"/>
              <a:gd name="connsiteY5" fmla="*/ 557362 h 4458893"/>
              <a:gd name="connsiteX6" fmla="*/ 3544712 w 5608949"/>
              <a:gd name="connsiteY6" fmla="*/ 557362 h 4458893"/>
              <a:gd name="connsiteX7" fmla="*/ 4131098 w 5608949"/>
              <a:gd name="connsiteY7" fmla="*/ 557362 h 4458893"/>
              <a:gd name="connsiteX8" fmla="*/ 5051587 w 5608949"/>
              <a:gd name="connsiteY8" fmla="*/ 557362 h 4458893"/>
              <a:gd name="connsiteX9" fmla="*/ 5051587 w 5608949"/>
              <a:gd name="connsiteY9" fmla="*/ 278681 h 4458893"/>
              <a:gd name="connsiteX10" fmla="*/ 5330268 w 5608949"/>
              <a:gd name="connsiteY10" fmla="*/ 0 h 4458893"/>
              <a:gd name="connsiteX11" fmla="*/ 5608949 w 5608949"/>
              <a:gd name="connsiteY11" fmla="*/ 278681 h 4458893"/>
              <a:gd name="connsiteX12" fmla="*/ 5608949 w 5608949"/>
              <a:gd name="connsiteY12" fmla="*/ 980957 h 4458893"/>
              <a:gd name="connsiteX13" fmla="*/ 5608949 w 5608949"/>
              <a:gd name="connsiteY13" fmla="*/ 1683232 h 4458893"/>
              <a:gd name="connsiteX14" fmla="*/ 5608949 w 5608949"/>
              <a:gd name="connsiteY14" fmla="*/ 2418950 h 4458893"/>
              <a:gd name="connsiteX15" fmla="*/ 5608949 w 5608949"/>
              <a:gd name="connsiteY15" fmla="*/ 3622851 h 4458893"/>
              <a:gd name="connsiteX16" fmla="*/ 5330268 w 5608949"/>
              <a:gd name="connsiteY16" fmla="*/ 3901532 h 4458893"/>
              <a:gd name="connsiteX17" fmla="*/ 4600695 w 5608949"/>
              <a:gd name="connsiteY17" fmla="*/ 3901532 h 4458893"/>
              <a:gd name="connsiteX18" fmla="*/ 3823393 w 5608949"/>
              <a:gd name="connsiteY18" fmla="*/ 3901532 h 4458893"/>
              <a:gd name="connsiteX19" fmla="*/ 3237008 w 5608949"/>
              <a:gd name="connsiteY19" fmla="*/ 3901532 h 4458893"/>
              <a:gd name="connsiteX20" fmla="*/ 2698351 w 5608949"/>
              <a:gd name="connsiteY20" fmla="*/ 3901531 h 4458893"/>
              <a:gd name="connsiteX21" fmla="*/ 2064237 w 5608949"/>
              <a:gd name="connsiteY21" fmla="*/ 3901531 h 4458893"/>
              <a:gd name="connsiteX22" fmla="*/ 1382393 w 5608949"/>
              <a:gd name="connsiteY22" fmla="*/ 3901531 h 4458893"/>
              <a:gd name="connsiteX23" fmla="*/ 557362 w 5608949"/>
              <a:gd name="connsiteY23" fmla="*/ 3901531 h 4458893"/>
              <a:gd name="connsiteX24" fmla="*/ 557362 w 5608949"/>
              <a:gd name="connsiteY24" fmla="*/ 4180212 h 4458893"/>
              <a:gd name="connsiteX25" fmla="*/ 278681 w 5608949"/>
              <a:gd name="connsiteY25" fmla="*/ 4458893 h 4458893"/>
              <a:gd name="connsiteX26" fmla="*/ 0 w 5608949"/>
              <a:gd name="connsiteY26" fmla="*/ 4180212 h 4458893"/>
              <a:gd name="connsiteX27" fmla="*/ 0 w 5608949"/>
              <a:gd name="connsiteY27" fmla="*/ 3444495 h 4458893"/>
              <a:gd name="connsiteX28" fmla="*/ 0 w 5608949"/>
              <a:gd name="connsiteY28" fmla="*/ 2875986 h 4458893"/>
              <a:gd name="connsiteX29" fmla="*/ 0 w 5608949"/>
              <a:gd name="connsiteY29" fmla="*/ 2274035 h 4458893"/>
              <a:gd name="connsiteX30" fmla="*/ 0 w 5608949"/>
              <a:gd name="connsiteY30" fmla="*/ 1638643 h 4458893"/>
              <a:gd name="connsiteX31" fmla="*/ 0 w 5608949"/>
              <a:gd name="connsiteY31" fmla="*/ 836042 h 4458893"/>
              <a:gd name="connsiteX32" fmla="*/ 5051587 w 5608949"/>
              <a:gd name="connsiteY32" fmla="*/ 557362 h 4458893"/>
              <a:gd name="connsiteX33" fmla="*/ 5330268 w 5608949"/>
              <a:gd name="connsiteY33" fmla="*/ 557362 h 4458893"/>
              <a:gd name="connsiteX34" fmla="*/ 5608949 w 5608949"/>
              <a:gd name="connsiteY34" fmla="*/ 278681 h 4458893"/>
              <a:gd name="connsiteX35" fmla="*/ 5330268 w 5608949"/>
              <a:gd name="connsiteY35" fmla="*/ 557362 h 4458893"/>
              <a:gd name="connsiteX36" fmla="*/ 5330268 w 5608949"/>
              <a:gd name="connsiteY36" fmla="*/ 278681 h 4458893"/>
              <a:gd name="connsiteX37" fmla="*/ 5190928 w 5608949"/>
              <a:gd name="connsiteY37" fmla="*/ 418021 h 4458893"/>
              <a:gd name="connsiteX38" fmla="*/ 5051588 w 5608949"/>
              <a:gd name="connsiteY38" fmla="*/ 278681 h 4458893"/>
              <a:gd name="connsiteX39" fmla="*/ 278681 w 5608949"/>
              <a:gd name="connsiteY39" fmla="*/ 1114723 h 4458893"/>
              <a:gd name="connsiteX40" fmla="*/ 278681 w 5608949"/>
              <a:gd name="connsiteY40" fmla="*/ 836042 h 4458893"/>
              <a:gd name="connsiteX41" fmla="*/ 418021 w 5608949"/>
              <a:gd name="connsiteY41" fmla="*/ 696702 h 4458893"/>
              <a:gd name="connsiteX42" fmla="*/ 557361 w 5608949"/>
              <a:gd name="connsiteY42" fmla="*/ 836042 h 4458893"/>
              <a:gd name="connsiteX43" fmla="*/ 278680 w 5608949"/>
              <a:gd name="connsiteY43" fmla="*/ 1114723 h 4458893"/>
              <a:gd name="connsiteX44" fmla="*/ -1 w 5608949"/>
              <a:gd name="connsiteY44" fmla="*/ 836042 h 4458893"/>
              <a:gd name="connsiteX45" fmla="*/ 557362 w 5608949"/>
              <a:gd name="connsiteY45" fmla="*/ 836042 h 4458893"/>
              <a:gd name="connsiteX46" fmla="*/ 557362 w 5608949"/>
              <a:gd name="connsiteY46" fmla="*/ 1449140 h 4458893"/>
              <a:gd name="connsiteX47" fmla="*/ 557362 w 5608949"/>
              <a:gd name="connsiteY47" fmla="*/ 2000928 h 4458893"/>
              <a:gd name="connsiteX48" fmla="*/ 557362 w 5608949"/>
              <a:gd name="connsiteY48" fmla="*/ 2552716 h 4458893"/>
              <a:gd name="connsiteX49" fmla="*/ 557362 w 5608949"/>
              <a:gd name="connsiteY49" fmla="*/ 3196469 h 4458893"/>
              <a:gd name="connsiteX50" fmla="*/ 557362 w 5608949"/>
              <a:gd name="connsiteY50" fmla="*/ 3901531 h 4458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5608949" h="4458893" stroke="0" extrusionOk="0">
                <a:moveTo>
                  <a:pt x="5608949" y="278681"/>
                </a:moveTo>
                <a:cubicBezTo>
                  <a:pt x="5590050" y="420492"/>
                  <a:pt x="5485677" y="536142"/>
                  <a:pt x="5330268" y="557362"/>
                </a:cubicBezTo>
                <a:cubicBezTo>
                  <a:pt x="5342203" y="490422"/>
                  <a:pt x="5323675" y="403373"/>
                  <a:pt x="5330268" y="278681"/>
                </a:cubicBezTo>
                <a:cubicBezTo>
                  <a:pt x="5325231" y="349448"/>
                  <a:pt x="5281928" y="421826"/>
                  <a:pt x="5190928" y="418021"/>
                </a:cubicBezTo>
                <a:cubicBezTo>
                  <a:pt x="5107035" y="407102"/>
                  <a:pt x="5043952" y="346050"/>
                  <a:pt x="5051588" y="278681"/>
                </a:cubicBezTo>
                <a:cubicBezTo>
                  <a:pt x="5048642" y="359393"/>
                  <a:pt x="5063061" y="470598"/>
                  <a:pt x="5051587" y="557362"/>
                </a:cubicBezTo>
                <a:cubicBezTo>
                  <a:pt x="4734941" y="595193"/>
                  <a:pt x="4457883" y="566465"/>
                  <a:pt x="4274285" y="557362"/>
                </a:cubicBezTo>
                <a:cubicBezTo>
                  <a:pt x="4090687" y="548259"/>
                  <a:pt x="3850228" y="587402"/>
                  <a:pt x="3640171" y="557362"/>
                </a:cubicBezTo>
                <a:cubicBezTo>
                  <a:pt x="3430114" y="527322"/>
                  <a:pt x="3217068" y="537543"/>
                  <a:pt x="3006056" y="557362"/>
                </a:cubicBezTo>
                <a:cubicBezTo>
                  <a:pt x="2795045" y="577181"/>
                  <a:pt x="2579277" y="592926"/>
                  <a:pt x="2228754" y="557362"/>
                </a:cubicBezTo>
                <a:cubicBezTo>
                  <a:pt x="1878231" y="521798"/>
                  <a:pt x="1782179" y="573378"/>
                  <a:pt x="1451452" y="557362"/>
                </a:cubicBezTo>
                <a:cubicBezTo>
                  <a:pt x="1120725" y="541346"/>
                  <a:pt x="1096134" y="567686"/>
                  <a:pt x="912796" y="557362"/>
                </a:cubicBezTo>
                <a:cubicBezTo>
                  <a:pt x="729458" y="547038"/>
                  <a:pt x="455489" y="567746"/>
                  <a:pt x="278681" y="557362"/>
                </a:cubicBezTo>
                <a:cubicBezTo>
                  <a:pt x="118248" y="544022"/>
                  <a:pt x="19443" y="673187"/>
                  <a:pt x="0" y="836043"/>
                </a:cubicBezTo>
                <a:cubicBezTo>
                  <a:pt x="-13832" y="1041024"/>
                  <a:pt x="-581" y="1285087"/>
                  <a:pt x="0" y="1571760"/>
                </a:cubicBezTo>
                <a:cubicBezTo>
                  <a:pt x="581" y="1858433"/>
                  <a:pt x="-24516" y="2028928"/>
                  <a:pt x="0" y="2240594"/>
                </a:cubicBezTo>
                <a:cubicBezTo>
                  <a:pt x="24516" y="2452260"/>
                  <a:pt x="-21203" y="2664791"/>
                  <a:pt x="0" y="2909428"/>
                </a:cubicBezTo>
                <a:cubicBezTo>
                  <a:pt x="21203" y="3154065"/>
                  <a:pt x="-37129" y="3602846"/>
                  <a:pt x="0" y="4180212"/>
                </a:cubicBezTo>
                <a:cubicBezTo>
                  <a:pt x="-9408" y="4348164"/>
                  <a:pt x="127516" y="4442951"/>
                  <a:pt x="278681" y="4458893"/>
                </a:cubicBezTo>
                <a:cubicBezTo>
                  <a:pt x="435269" y="4465504"/>
                  <a:pt x="572699" y="4344784"/>
                  <a:pt x="557362" y="4180212"/>
                </a:cubicBezTo>
                <a:cubicBezTo>
                  <a:pt x="550784" y="4102858"/>
                  <a:pt x="552503" y="4019129"/>
                  <a:pt x="557362" y="3901531"/>
                </a:cubicBezTo>
                <a:cubicBezTo>
                  <a:pt x="749695" y="3886280"/>
                  <a:pt x="977147" y="3912285"/>
                  <a:pt x="1191477" y="3901531"/>
                </a:cubicBezTo>
                <a:cubicBezTo>
                  <a:pt x="1405808" y="3890777"/>
                  <a:pt x="1558975" y="3885884"/>
                  <a:pt x="1730133" y="3901531"/>
                </a:cubicBezTo>
                <a:cubicBezTo>
                  <a:pt x="1901291" y="3917178"/>
                  <a:pt x="2254693" y="3883516"/>
                  <a:pt x="2459706" y="3901531"/>
                </a:cubicBezTo>
                <a:cubicBezTo>
                  <a:pt x="2664719" y="3919546"/>
                  <a:pt x="2982558" y="3924446"/>
                  <a:pt x="3189279" y="3901531"/>
                </a:cubicBezTo>
                <a:cubicBezTo>
                  <a:pt x="3396000" y="3878616"/>
                  <a:pt x="3509322" y="3927620"/>
                  <a:pt x="3823393" y="3901531"/>
                </a:cubicBezTo>
                <a:cubicBezTo>
                  <a:pt x="4137464" y="3875442"/>
                  <a:pt x="4119780" y="3908746"/>
                  <a:pt x="4362050" y="3901531"/>
                </a:cubicBezTo>
                <a:cubicBezTo>
                  <a:pt x="4604320" y="3894316"/>
                  <a:pt x="5003816" y="3918941"/>
                  <a:pt x="5330268" y="3901531"/>
                </a:cubicBezTo>
                <a:cubicBezTo>
                  <a:pt x="5477991" y="3880041"/>
                  <a:pt x="5578296" y="3783808"/>
                  <a:pt x="5608949" y="3622850"/>
                </a:cubicBezTo>
                <a:cubicBezTo>
                  <a:pt x="5595657" y="3450602"/>
                  <a:pt x="5603237" y="3260997"/>
                  <a:pt x="5608949" y="3054341"/>
                </a:cubicBezTo>
                <a:cubicBezTo>
                  <a:pt x="5614661" y="2847685"/>
                  <a:pt x="5609086" y="2603278"/>
                  <a:pt x="5608949" y="2452391"/>
                </a:cubicBezTo>
                <a:cubicBezTo>
                  <a:pt x="5608813" y="2301504"/>
                  <a:pt x="5618901" y="2092133"/>
                  <a:pt x="5608949" y="1850440"/>
                </a:cubicBezTo>
                <a:cubicBezTo>
                  <a:pt x="5598997" y="1608747"/>
                  <a:pt x="5634066" y="1357553"/>
                  <a:pt x="5608949" y="1114723"/>
                </a:cubicBezTo>
                <a:cubicBezTo>
                  <a:pt x="5583832" y="871893"/>
                  <a:pt x="5587141" y="518823"/>
                  <a:pt x="5608949" y="278681"/>
                </a:cubicBezTo>
                <a:close/>
                <a:moveTo>
                  <a:pt x="278681" y="1114723"/>
                </a:moveTo>
                <a:cubicBezTo>
                  <a:pt x="419957" y="1107059"/>
                  <a:pt x="537813" y="988729"/>
                  <a:pt x="557362" y="836042"/>
                </a:cubicBezTo>
                <a:cubicBezTo>
                  <a:pt x="553255" y="751333"/>
                  <a:pt x="498328" y="698785"/>
                  <a:pt x="418022" y="696702"/>
                </a:cubicBezTo>
                <a:cubicBezTo>
                  <a:pt x="348228" y="686654"/>
                  <a:pt x="269194" y="758146"/>
                  <a:pt x="278682" y="836042"/>
                </a:cubicBezTo>
                <a:cubicBezTo>
                  <a:pt x="282060" y="939353"/>
                  <a:pt x="292630" y="1016195"/>
                  <a:pt x="278681" y="1114723"/>
                </a:cubicBezTo>
                <a:close/>
              </a:path>
              <a:path w="5608949" h="4458893" fill="darkenLess" stroke="0" extrusionOk="0">
                <a:moveTo>
                  <a:pt x="278681" y="1114723"/>
                </a:moveTo>
                <a:cubicBezTo>
                  <a:pt x="450618" y="1111238"/>
                  <a:pt x="550814" y="973986"/>
                  <a:pt x="557362" y="836042"/>
                </a:cubicBezTo>
                <a:cubicBezTo>
                  <a:pt x="566195" y="748968"/>
                  <a:pt x="502305" y="689280"/>
                  <a:pt x="418022" y="696702"/>
                </a:cubicBezTo>
                <a:cubicBezTo>
                  <a:pt x="338200" y="704141"/>
                  <a:pt x="281331" y="741352"/>
                  <a:pt x="278682" y="836042"/>
                </a:cubicBezTo>
                <a:cubicBezTo>
                  <a:pt x="259300" y="935038"/>
                  <a:pt x="267719" y="1013897"/>
                  <a:pt x="278681" y="1114723"/>
                </a:cubicBezTo>
                <a:close/>
                <a:moveTo>
                  <a:pt x="5330268" y="557362"/>
                </a:moveTo>
                <a:cubicBezTo>
                  <a:pt x="5499566" y="588338"/>
                  <a:pt x="5605932" y="465152"/>
                  <a:pt x="5608949" y="278681"/>
                </a:cubicBezTo>
                <a:cubicBezTo>
                  <a:pt x="5592219" y="113705"/>
                  <a:pt x="5490531" y="29530"/>
                  <a:pt x="5330268" y="0"/>
                </a:cubicBezTo>
                <a:cubicBezTo>
                  <a:pt x="5151596" y="8947"/>
                  <a:pt x="5067362" y="159371"/>
                  <a:pt x="5051587" y="278681"/>
                </a:cubicBezTo>
                <a:cubicBezTo>
                  <a:pt x="5062509" y="357860"/>
                  <a:pt x="5115452" y="436888"/>
                  <a:pt x="5190927" y="418021"/>
                </a:cubicBezTo>
                <a:cubicBezTo>
                  <a:pt x="5269047" y="436831"/>
                  <a:pt x="5325170" y="361203"/>
                  <a:pt x="5330267" y="278681"/>
                </a:cubicBezTo>
                <a:cubicBezTo>
                  <a:pt x="5336842" y="379665"/>
                  <a:pt x="5318108" y="464207"/>
                  <a:pt x="5330268" y="557362"/>
                </a:cubicBezTo>
                <a:close/>
              </a:path>
              <a:path w="5608949" h="4458893" fill="none" extrusionOk="0">
                <a:moveTo>
                  <a:pt x="0" y="836042"/>
                </a:moveTo>
                <a:cubicBezTo>
                  <a:pt x="3114" y="691886"/>
                  <a:pt x="105270" y="576077"/>
                  <a:pt x="278681" y="557361"/>
                </a:cubicBezTo>
                <a:cubicBezTo>
                  <a:pt x="596790" y="596167"/>
                  <a:pt x="849858" y="564718"/>
                  <a:pt x="1055983" y="557361"/>
                </a:cubicBezTo>
                <a:cubicBezTo>
                  <a:pt x="1262108" y="550004"/>
                  <a:pt x="1346533" y="551935"/>
                  <a:pt x="1594639" y="557361"/>
                </a:cubicBezTo>
                <a:cubicBezTo>
                  <a:pt x="1842745" y="562787"/>
                  <a:pt x="2036785" y="562078"/>
                  <a:pt x="2228754" y="557361"/>
                </a:cubicBezTo>
                <a:cubicBezTo>
                  <a:pt x="2420723" y="552645"/>
                  <a:pt x="2574374" y="537287"/>
                  <a:pt x="2767411" y="557362"/>
                </a:cubicBezTo>
                <a:cubicBezTo>
                  <a:pt x="2960448" y="577437"/>
                  <a:pt x="3382169" y="562321"/>
                  <a:pt x="3544712" y="557362"/>
                </a:cubicBezTo>
                <a:cubicBezTo>
                  <a:pt x="3707255" y="552403"/>
                  <a:pt x="3965369" y="582026"/>
                  <a:pt x="4131098" y="557362"/>
                </a:cubicBezTo>
                <a:cubicBezTo>
                  <a:pt x="4296827" y="532698"/>
                  <a:pt x="4595012" y="513493"/>
                  <a:pt x="5051587" y="557362"/>
                </a:cubicBezTo>
                <a:cubicBezTo>
                  <a:pt x="5061674" y="426788"/>
                  <a:pt x="5063122" y="340413"/>
                  <a:pt x="5051587" y="278681"/>
                </a:cubicBezTo>
                <a:cubicBezTo>
                  <a:pt x="5046971" y="122219"/>
                  <a:pt x="5176663" y="-4543"/>
                  <a:pt x="5330268" y="0"/>
                </a:cubicBezTo>
                <a:cubicBezTo>
                  <a:pt x="5502820" y="-15062"/>
                  <a:pt x="5626551" y="148519"/>
                  <a:pt x="5608949" y="278681"/>
                </a:cubicBezTo>
                <a:cubicBezTo>
                  <a:pt x="5611078" y="619877"/>
                  <a:pt x="5596047" y="649704"/>
                  <a:pt x="5608949" y="980957"/>
                </a:cubicBezTo>
                <a:cubicBezTo>
                  <a:pt x="5621851" y="1312210"/>
                  <a:pt x="5597970" y="1429291"/>
                  <a:pt x="5608949" y="1683232"/>
                </a:cubicBezTo>
                <a:cubicBezTo>
                  <a:pt x="5619928" y="1937173"/>
                  <a:pt x="5620675" y="2093831"/>
                  <a:pt x="5608949" y="2418950"/>
                </a:cubicBezTo>
                <a:cubicBezTo>
                  <a:pt x="5597223" y="2744069"/>
                  <a:pt x="5606979" y="3029737"/>
                  <a:pt x="5608949" y="3622851"/>
                </a:cubicBezTo>
                <a:cubicBezTo>
                  <a:pt x="5605692" y="3778168"/>
                  <a:pt x="5477210" y="3895412"/>
                  <a:pt x="5330268" y="3901532"/>
                </a:cubicBezTo>
                <a:cubicBezTo>
                  <a:pt x="5152159" y="3908170"/>
                  <a:pt x="4821329" y="3913186"/>
                  <a:pt x="4600695" y="3901532"/>
                </a:cubicBezTo>
                <a:cubicBezTo>
                  <a:pt x="4380061" y="3889878"/>
                  <a:pt x="4044885" y="3868680"/>
                  <a:pt x="3823393" y="3901532"/>
                </a:cubicBezTo>
                <a:cubicBezTo>
                  <a:pt x="3601901" y="3934384"/>
                  <a:pt x="3451020" y="3880357"/>
                  <a:pt x="3237008" y="3901532"/>
                </a:cubicBezTo>
                <a:cubicBezTo>
                  <a:pt x="3022996" y="3922707"/>
                  <a:pt x="2849945" y="3885349"/>
                  <a:pt x="2698351" y="3901531"/>
                </a:cubicBezTo>
                <a:cubicBezTo>
                  <a:pt x="2546757" y="3917714"/>
                  <a:pt x="2266096" y="3887027"/>
                  <a:pt x="2064237" y="3901531"/>
                </a:cubicBezTo>
                <a:cubicBezTo>
                  <a:pt x="1862378" y="3916035"/>
                  <a:pt x="1615169" y="3876167"/>
                  <a:pt x="1382393" y="3901531"/>
                </a:cubicBezTo>
                <a:cubicBezTo>
                  <a:pt x="1149617" y="3926895"/>
                  <a:pt x="777821" y="3876773"/>
                  <a:pt x="557362" y="3901531"/>
                </a:cubicBezTo>
                <a:cubicBezTo>
                  <a:pt x="545197" y="4015166"/>
                  <a:pt x="556243" y="4041151"/>
                  <a:pt x="557362" y="4180212"/>
                </a:cubicBezTo>
                <a:cubicBezTo>
                  <a:pt x="578415" y="4353849"/>
                  <a:pt x="438150" y="4458644"/>
                  <a:pt x="278681" y="4458893"/>
                </a:cubicBezTo>
                <a:cubicBezTo>
                  <a:pt x="160802" y="4468834"/>
                  <a:pt x="9950" y="4333167"/>
                  <a:pt x="0" y="4180212"/>
                </a:cubicBezTo>
                <a:cubicBezTo>
                  <a:pt x="-33860" y="3966663"/>
                  <a:pt x="-6194" y="3807692"/>
                  <a:pt x="0" y="3444495"/>
                </a:cubicBezTo>
                <a:cubicBezTo>
                  <a:pt x="6194" y="3081298"/>
                  <a:pt x="-10121" y="3063464"/>
                  <a:pt x="0" y="2875986"/>
                </a:cubicBezTo>
                <a:cubicBezTo>
                  <a:pt x="10121" y="2688508"/>
                  <a:pt x="26235" y="2529132"/>
                  <a:pt x="0" y="2274035"/>
                </a:cubicBezTo>
                <a:cubicBezTo>
                  <a:pt x="-26235" y="2018938"/>
                  <a:pt x="-2876" y="1772338"/>
                  <a:pt x="0" y="1638643"/>
                </a:cubicBezTo>
                <a:cubicBezTo>
                  <a:pt x="2876" y="1504948"/>
                  <a:pt x="36383" y="1206535"/>
                  <a:pt x="0" y="836042"/>
                </a:cubicBezTo>
                <a:close/>
                <a:moveTo>
                  <a:pt x="5051587" y="557362"/>
                </a:moveTo>
                <a:cubicBezTo>
                  <a:pt x="5160504" y="548871"/>
                  <a:pt x="5243764" y="560329"/>
                  <a:pt x="5330268" y="557362"/>
                </a:cubicBezTo>
                <a:cubicBezTo>
                  <a:pt x="5511788" y="571638"/>
                  <a:pt x="5614642" y="409716"/>
                  <a:pt x="5608949" y="278681"/>
                </a:cubicBezTo>
                <a:moveTo>
                  <a:pt x="5330268" y="557362"/>
                </a:moveTo>
                <a:cubicBezTo>
                  <a:pt x="5343450" y="433839"/>
                  <a:pt x="5328612" y="373981"/>
                  <a:pt x="5330268" y="278681"/>
                </a:cubicBezTo>
                <a:cubicBezTo>
                  <a:pt x="5339426" y="370077"/>
                  <a:pt x="5272227" y="421017"/>
                  <a:pt x="5190928" y="418021"/>
                </a:cubicBezTo>
                <a:cubicBezTo>
                  <a:pt x="5099682" y="410204"/>
                  <a:pt x="5051329" y="360790"/>
                  <a:pt x="5051588" y="278681"/>
                </a:cubicBezTo>
                <a:moveTo>
                  <a:pt x="278681" y="1114723"/>
                </a:moveTo>
                <a:cubicBezTo>
                  <a:pt x="292341" y="981996"/>
                  <a:pt x="283686" y="921451"/>
                  <a:pt x="278681" y="836042"/>
                </a:cubicBezTo>
                <a:cubicBezTo>
                  <a:pt x="264411" y="751663"/>
                  <a:pt x="349253" y="709772"/>
                  <a:pt x="418021" y="696702"/>
                </a:cubicBezTo>
                <a:cubicBezTo>
                  <a:pt x="494227" y="692700"/>
                  <a:pt x="561305" y="766943"/>
                  <a:pt x="557361" y="836042"/>
                </a:cubicBezTo>
                <a:cubicBezTo>
                  <a:pt x="568578" y="985973"/>
                  <a:pt x="431438" y="1099972"/>
                  <a:pt x="278680" y="1114723"/>
                </a:cubicBezTo>
                <a:cubicBezTo>
                  <a:pt x="128612" y="1119001"/>
                  <a:pt x="21170" y="978766"/>
                  <a:pt x="-1" y="836042"/>
                </a:cubicBezTo>
                <a:moveTo>
                  <a:pt x="557362" y="836042"/>
                </a:moveTo>
                <a:cubicBezTo>
                  <a:pt x="570158" y="1125164"/>
                  <a:pt x="542065" y="1288787"/>
                  <a:pt x="557362" y="1449140"/>
                </a:cubicBezTo>
                <a:cubicBezTo>
                  <a:pt x="572659" y="1609493"/>
                  <a:pt x="538862" y="1726071"/>
                  <a:pt x="557362" y="2000928"/>
                </a:cubicBezTo>
                <a:cubicBezTo>
                  <a:pt x="575862" y="2275785"/>
                  <a:pt x="576877" y="2338296"/>
                  <a:pt x="557362" y="2552716"/>
                </a:cubicBezTo>
                <a:cubicBezTo>
                  <a:pt x="537847" y="2767136"/>
                  <a:pt x="543215" y="3059398"/>
                  <a:pt x="557362" y="3196469"/>
                </a:cubicBezTo>
                <a:cubicBezTo>
                  <a:pt x="571509" y="3333540"/>
                  <a:pt x="522873" y="3664368"/>
                  <a:pt x="557362" y="3901531"/>
                </a:cubicBezTo>
              </a:path>
              <a:path w="5608949" h="4458893" fill="none" stroke="0" extrusionOk="0">
                <a:moveTo>
                  <a:pt x="0" y="836042"/>
                </a:moveTo>
                <a:cubicBezTo>
                  <a:pt x="-18101" y="697108"/>
                  <a:pt x="115776" y="558859"/>
                  <a:pt x="278681" y="557361"/>
                </a:cubicBezTo>
                <a:cubicBezTo>
                  <a:pt x="533400" y="566009"/>
                  <a:pt x="857603" y="573511"/>
                  <a:pt x="1008254" y="557361"/>
                </a:cubicBezTo>
                <a:cubicBezTo>
                  <a:pt x="1158905" y="541211"/>
                  <a:pt x="1412545" y="535118"/>
                  <a:pt x="1594639" y="557361"/>
                </a:cubicBezTo>
                <a:cubicBezTo>
                  <a:pt x="1776734" y="579604"/>
                  <a:pt x="2010245" y="539632"/>
                  <a:pt x="2371941" y="557361"/>
                </a:cubicBezTo>
                <a:cubicBezTo>
                  <a:pt x="2733637" y="575090"/>
                  <a:pt x="2864813" y="533071"/>
                  <a:pt x="3053785" y="557362"/>
                </a:cubicBezTo>
                <a:cubicBezTo>
                  <a:pt x="3242757" y="581653"/>
                  <a:pt x="3344627" y="554507"/>
                  <a:pt x="3592441" y="557362"/>
                </a:cubicBezTo>
                <a:cubicBezTo>
                  <a:pt x="3840255" y="560217"/>
                  <a:pt x="3977149" y="555752"/>
                  <a:pt x="4178827" y="557362"/>
                </a:cubicBezTo>
                <a:cubicBezTo>
                  <a:pt x="4380505" y="558972"/>
                  <a:pt x="4819665" y="541593"/>
                  <a:pt x="5051587" y="557362"/>
                </a:cubicBezTo>
                <a:cubicBezTo>
                  <a:pt x="5062364" y="477035"/>
                  <a:pt x="5058735" y="361267"/>
                  <a:pt x="5051587" y="278681"/>
                </a:cubicBezTo>
                <a:cubicBezTo>
                  <a:pt x="5033143" y="121068"/>
                  <a:pt x="5180939" y="-8016"/>
                  <a:pt x="5330268" y="0"/>
                </a:cubicBezTo>
                <a:cubicBezTo>
                  <a:pt x="5479906" y="-22026"/>
                  <a:pt x="5599923" y="101181"/>
                  <a:pt x="5608949" y="278681"/>
                </a:cubicBezTo>
                <a:cubicBezTo>
                  <a:pt x="5600012" y="442374"/>
                  <a:pt x="5586834" y="724125"/>
                  <a:pt x="5608949" y="847190"/>
                </a:cubicBezTo>
                <a:cubicBezTo>
                  <a:pt x="5631064" y="970255"/>
                  <a:pt x="5625306" y="1273145"/>
                  <a:pt x="5608949" y="1549466"/>
                </a:cubicBezTo>
                <a:cubicBezTo>
                  <a:pt x="5592592" y="1825787"/>
                  <a:pt x="5593358" y="1893708"/>
                  <a:pt x="5608949" y="2117975"/>
                </a:cubicBezTo>
                <a:cubicBezTo>
                  <a:pt x="5624540" y="2342242"/>
                  <a:pt x="5595986" y="2529685"/>
                  <a:pt x="5608949" y="2853692"/>
                </a:cubicBezTo>
                <a:cubicBezTo>
                  <a:pt x="5621912" y="3177699"/>
                  <a:pt x="5637346" y="3339646"/>
                  <a:pt x="5608949" y="3622851"/>
                </a:cubicBezTo>
                <a:cubicBezTo>
                  <a:pt x="5639288" y="3767502"/>
                  <a:pt x="5482318" y="3894070"/>
                  <a:pt x="5330268" y="3901532"/>
                </a:cubicBezTo>
                <a:cubicBezTo>
                  <a:pt x="5167838" y="3877955"/>
                  <a:pt x="5053468" y="3927175"/>
                  <a:pt x="4791611" y="3901532"/>
                </a:cubicBezTo>
                <a:cubicBezTo>
                  <a:pt x="4529754" y="3875889"/>
                  <a:pt x="4371135" y="3911619"/>
                  <a:pt x="4252955" y="3901532"/>
                </a:cubicBezTo>
                <a:cubicBezTo>
                  <a:pt x="4134775" y="3891445"/>
                  <a:pt x="3867984" y="3887410"/>
                  <a:pt x="3618840" y="3901532"/>
                </a:cubicBezTo>
                <a:cubicBezTo>
                  <a:pt x="3369696" y="3915654"/>
                  <a:pt x="3201810" y="3916620"/>
                  <a:pt x="2889268" y="3901531"/>
                </a:cubicBezTo>
                <a:cubicBezTo>
                  <a:pt x="2576726" y="3886443"/>
                  <a:pt x="2524763" y="3928119"/>
                  <a:pt x="2350611" y="3901531"/>
                </a:cubicBezTo>
                <a:cubicBezTo>
                  <a:pt x="2176459" y="3874943"/>
                  <a:pt x="1911770" y="3876468"/>
                  <a:pt x="1716496" y="3901531"/>
                </a:cubicBezTo>
                <a:cubicBezTo>
                  <a:pt x="1521222" y="3926594"/>
                  <a:pt x="1134274" y="3846732"/>
                  <a:pt x="557362" y="3901531"/>
                </a:cubicBezTo>
                <a:cubicBezTo>
                  <a:pt x="555682" y="4025884"/>
                  <a:pt x="562234" y="4111632"/>
                  <a:pt x="557362" y="4180212"/>
                </a:cubicBezTo>
                <a:cubicBezTo>
                  <a:pt x="561575" y="4337435"/>
                  <a:pt x="448256" y="4464848"/>
                  <a:pt x="278681" y="4458893"/>
                </a:cubicBezTo>
                <a:cubicBezTo>
                  <a:pt x="109374" y="4425965"/>
                  <a:pt x="4842" y="4331549"/>
                  <a:pt x="0" y="4180212"/>
                </a:cubicBezTo>
                <a:cubicBezTo>
                  <a:pt x="-32371" y="3914059"/>
                  <a:pt x="22193" y="3809689"/>
                  <a:pt x="0" y="3511378"/>
                </a:cubicBezTo>
                <a:cubicBezTo>
                  <a:pt x="-22193" y="3213067"/>
                  <a:pt x="16541" y="3097315"/>
                  <a:pt x="0" y="2809102"/>
                </a:cubicBezTo>
                <a:cubicBezTo>
                  <a:pt x="-16541" y="2520889"/>
                  <a:pt x="-9301" y="2418299"/>
                  <a:pt x="0" y="2106827"/>
                </a:cubicBezTo>
                <a:cubicBezTo>
                  <a:pt x="9301" y="1795356"/>
                  <a:pt x="2017" y="1664361"/>
                  <a:pt x="0" y="1437993"/>
                </a:cubicBezTo>
                <a:cubicBezTo>
                  <a:pt x="-2017" y="1211625"/>
                  <a:pt x="7753" y="1106202"/>
                  <a:pt x="0" y="836042"/>
                </a:cubicBezTo>
                <a:close/>
                <a:moveTo>
                  <a:pt x="5051587" y="557362"/>
                </a:moveTo>
                <a:cubicBezTo>
                  <a:pt x="5181958" y="561699"/>
                  <a:pt x="5205318" y="559901"/>
                  <a:pt x="5330268" y="557362"/>
                </a:cubicBezTo>
                <a:cubicBezTo>
                  <a:pt x="5464119" y="567767"/>
                  <a:pt x="5598347" y="455142"/>
                  <a:pt x="5608949" y="278681"/>
                </a:cubicBezTo>
                <a:moveTo>
                  <a:pt x="5330268" y="557362"/>
                </a:moveTo>
                <a:cubicBezTo>
                  <a:pt x="5324986" y="425072"/>
                  <a:pt x="5330884" y="383289"/>
                  <a:pt x="5330268" y="278681"/>
                </a:cubicBezTo>
                <a:cubicBezTo>
                  <a:pt x="5327263" y="357238"/>
                  <a:pt x="5260957" y="424305"/>
                  <a:pt x="5190928" y="418021"/>
                </a:cubicBezTo>
                <a:cubicBezTo>
                  <a:pt x="5119781" y="426569"/>
                  <a:pt x="5041654" y="342847"/>
                  <a:pt x="5051588" y="278681"/>
                </a:cubicBezTo>
                <a:moveTo>
                  <a:pt x="278681" y="1114723"/>
                </a:moveTo>
                <a:cubicBezTo>
                  <a:pt x="272535" y="1047457"/>
                  <a:pt x="269026" y="901352"/>
                  <a:pt x="278681" y="836042"/>
                </a:cubicBezTo>
                <a:cubicBezTo>
                  <a:pt x="271875" y="756231"/>
                  <a:pt x="339296" y="702722"/>
                  <a:pt x="418021" y="696702"/>
                </a:cubicBezTo>
                <a:cubicBezTo>
                  <a:pt x="491156" y="712350"/>
                  <a:pt x="571092" y="770247"/>
                  <a:pt x="557361" y="836042"/>
                </a:cubicBezTo>
                <a:cubicBezTo>
                  <a:pt x="557700" y="983815"/>
                  <a:pt x="470165" y="1121863"/>
                  <a:pt x="278680" y="1114723"/>
                </a:cubicBezTo>
                <a:cubicBezTo>
                  <a:pt x="150195" y="1115922"/>
                  <a:pt x="20662" y="975631"/>
                  <a:pt x="-1" y="836042"/>
                </a:cubicBezTo>
                <a:moveTo>
                  <a:pt x="557362" y="836042"/>
                </a:moveTo>
                <a:cubicBezTo>
                  <a:pt x="553086" y="1068971"/>
                  <a:pt x="549548" y="1167830"/>
                  <a:pt x="557362" y="1479795"/>
                </a:cubicBezTo>
                <a:cubicBezTo>
                  <a:pt x="565176" y="1791760"/>
                  <a:pt x="562123" y="1798775"/>
                  <a:pt x="557362" y="2000928"/>
                </a:cubicBezTo>
                <a:cubicBezTo>
                  <a:pt x="552601" y="2203081"/>
                  <a:pt x="537677" y="2311016"/>
                  <a:pt x="557362" y="2522061"/>
                </a:cubicBezTo>
                <a:cubicBezTo>
                  <a:pt x="577047" y="2733106"/>
                  <a:pt x="569527" y="2961569"/>
                  <a:pt x="557362" y="3104504"/>
                </a:cubicBezTo>
                <a:cubicBezTo>
                  <a:pt x="545197" y="3247439"/>
                  <a:pt x="531398" y="3576211"/>
                  <a:pt x="557362" y="3901531"/>
                </a:cubicBezTo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i="0" dirty="0">
                <a:solidFill>
                  <a:schemeClr val="tx1"/>
                </a:solidFill>
                <a:effectLst/>
              </a:rPr>
              <a:t>Američki astronom </a:t>
            </a:r>
            <a:endParaRPr lang="hr-HR" sz="32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3200" b="1" i="0" dirty="0" err="1" smtClean="0">
                <a:solidFill>
                  <a:schemeClr val="tx1"/>
                </a:solidFill>
                <a:effectLst/>
              </a:rPr>
              <a:t>Edwin</a:t>
            </a:r>
            <a:r>
              <a:rPr lang="hr-HR" sz="3200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sz="3200" b="1" i="0" dirty="0">
                <a:solidFill>
                  <a:schemeClr val="tx1"/>
                </a:solidFill>
                <a:effectLst/>
              </a:rPr>
              <a:t>Hubble dokazao je </a:t>
            </a:r>
            <a:endParaRPr lang="hr-HR" sz="32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3200" b="1" i="0" dirty="0" smtClean="0">
                <a:solidFill>
                  <a:schemeClr val="tx1"/>
                </a:solidFill>
                <a:effectLst/>
              </a:rPr>
              <a:t>da </a:t>
            </a:r>
            <a:r>
              <a:rPr lang="hr-HR" sz="3200" b="1" i="0" dirty="0">
                <a:solidFill>
                  <a:schemeClr val="tx1"/>
                </a:solidFill>
                <a:effectLst/>
              </a:rPr>
              <a:t>se svemir širi i tako </a:t>
            </a:r>
            <a:r>
              <a:rPr lang="hr-HR" sz="3200" b="1" i="0" dirty="0" smtClean="0">
                <a:solidFill>
                  <a:schemeClr val="tx1"/>
                </a:solidFill>
                <a:effectLst/>
              </a:rPr>
              <a:t> omogućio </a:t>
            </a:r>
            <a:r>
              <a:rPr lang="hr-HR" sz="3200" b="1" i="0" dirty="0">
                <a:solidFill>
                  <a:schemeClr val="tx1"/>
                </a:solidFill>
                <a:effectLst/>
              </a:rPr>
              <a:t>nastanak </a:t>
            </a:r>
            <a:r>
              <a:rPr lang="hr-HR" sz="3200" b="1" i="1" dirty="0">
                <a:solidFill>
                  <a:schemeClr val="tx1"/>
                </a:solidFill>
                <a:effectLst/>
              </a:rPr>
              <a:t>teorije velikog praska</a:t>
            </a:r>
            <a:r>
              <a:rPr lang="hr-HR" sz="3200" b="1" i="0" dirty="0">
                <a:solidFill>
                  <a:schemeClr val="tx1"/>
                </a:solidFill>
                <a:effectLst/>
              </a:rPr>
              <a:t>.</a:t>
            </a:r>
            <a:endParaRPr lang="hr-HR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232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odjeća&#10;&#10;Opis je automatski generiran">
            <a:extLst>
              <a:ext uri="{FF2B5EF4-FFF2-40B4-BE49-F238E27FC236}">
                <a16:creationId xmlns:a16="http://schemas.microsoft.com/office/drawing/2014/main" xmlns="" id="{9038DF10-3D7A-4760-82BD-52800F233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196706" y="4149138"/>
            <a:ext cx="1832312" cy="2592129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91E0EC05-810A-444B-9CF6-A38DDC904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83951"/>
            <a:ext cx="1839861" cy="2602809"/>
          </a:xfrm>
          <a:prstGeom prst="rect">
            <a:avLst/>
          </a:prstGeom>
        </p:spPr>
      </p:pic>
      <p:sp>
        <p:nvSpPr>
          <p:cNvPr id="7" name="Oblačić za govor: ovalni 6">
            <a:extLst>
              <a:ext uri="{FF2B5EF4-FFF2-40B4-BE49-F238E27FC236}">
                <a16:creationId xmlns:a16="http://schemas.microsoft.com/office/drawing/2014/main" xmlns="" id="{FB53FEC5-17BC-40D4-A055-FC24B5860DA0}"/>
              </a:ext>
            </a:extLst>
          </p:cNvPr>
          <p:cNvSpPr/>
          <p:nvPr/>
        </p:nvSpPr>
        <p:spPr>
          <a:xfrm>
            <a:off x="122550" y="1206630"/>
            <a:ext cx="4232634" cy="3129700"/>
          </a:xfrm>
          <a:custGeom>
            <a:avLst/>
            <a:gdLst>
              <a:gd name="connsiteX0" fmla="*/ 2438928 w 4232634"/>
              <a:gd name="connsiteY0" fmla="*/ 3472934 h 3129700"/>
              <a:gd name="connsiteX1" fmla="*/ 1973335 w 4232634"/>
              <a:gd name="connsiteY1" fmla="*/ 3126124 h 3129700"/>
              <a:gd name="connsiteX2" fmla="*/ 2464 w 4232634"/>
              <a:gd name="connsiteY2" fmla="*/ 1640348 h 3129700"/>
              <a:gd name="connsiteX3" fmla="*/ 1861273 w 4232634"/>
              <a:gd name="connsiteY3" fmla="*/ 11404 h 3129700"/>
              <a:gd name="connsiteX4" fmla="*/ 4079085 w 4232634"/>
              <a:gd name="connsiteY4" fmla="*/ 979660 h 3129700"/>
              <a:gd name="connsiteX5" fmla="*/ 2774721 w 4232634"/>
              <a:gd name="connsiteY5" fmla="*/ 3052042 h 3129700"/>
              <a:gd name="connsiteX6" fmla="*/ 2438928 w 4232634"/>
              <a:gd name="connsiteY6" fmla="*/ 3472934 h 312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2634" h="3129700" fill="none" extrusionOk="0">
                <a:moveTo>
                  <a:pt x="2438928" y="3472934"/>
                </a:moveTo>
                <a:cubicBezTo>
                  <a:pt x="2257101" y="3360883"/>
                  <a:pt x="2104365" y="3252993"/>
                  <a:pt x="1973335" y="3126124"/>
                </a:cubicBezTo>
                <a:cubicBezTo>
                  <a:pt x="913014" y="3086755"/>
                  <a:pt x="53012" y="2337387"/>
                  <a:pt x="2464" y="1640348"/>
                </a:cubicBezTo>
                <a:cubicBezTo>
                  <a:pt x="-149884" y="686146"/>
                  <a:pt x="990657" y="75862"/>
                  <a:pt x="1861273" y="11404"/>
                </a:cubicBezTo>
                <a:cubicBezTo>
                  <a:pt x="2673204" y="-193162"/>
                  <a:pt x="3698419" y="473548"/>
                  <a:pt x="4079085" y="979660"/>
                </a:cubicBezTo>
                <a:cubicBezTo>
                  <a:pt x="4333724" y="1831533"/>
                  <a:pt x="4035689" y="2594857"/>
                  <a:pt x="2774721" y="3052042"/>
                </a:cubicBezTo>
                <a:cubicBezTo>
                  <a:pt x="2669770" y="3175879"/>
                  <a:pt x="2509775" y="3344780"/>
                  <a:pt x="2438928" y="3472934"/>
                </a:cubicBezTo>
                <a:close/>
              </a:path>
              <a:path w="4232634" h="3129700" stroke="0" extrusionOk="0">
                <a:moveTo>
                  <a:pt x="2438928" y="3472934"/>
                </a:moveTo>
                <a:cubicBezTo>
                  <a:pt x="2324906" y="3385949"/>
                  <a:pt x="2079740" y="3209770"/>
                  <a:pt x="1973335" y="3126124"/>
                </a:cubicBezTo>
                <a:cubicBezTo>
                  <a:pt x="816490" y="2975051"/>
                  <a:pt x="31428" y="2411641"/>
                  <a:pt x="2464" y="1640348"/>
                </a:cubicBezTo>
                <a:cubicBezTo>
                  <a:pt x="-15882" y="975167"/>
                  <a:pt x="742719" y="-47889"/>
                  <a:pt x="1861273" y="11404"/>
                </a:cubicBezTo>
                <a:cubicBezTo>
                  <a:pt x="2766540" y="-73647"/>
                  <a:pt x="3734891" y="395102"/>
                  <a:pt x="4079085" y="979660"/>
                </a:cubicBezTo>
                <a:cubicBezTo>
                  <a:pt x="4532529" y="1899992"/>
                  <a:pt x="3697841" y="2859786"/>
                  <a:pt x="2774721" y="3052042"/>
                </a:cubicBezTo>
                <a:cubicBezTo>
                  <a:pt x="2673737" y="3160147"/>
                  <a:pt x="2586776" y="3286469"/>
                  <a:pt x="2438928" y="3472934"/>
                </a:cubicBez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7622"/>
                      <a:gd name="adj2" fmla="val 609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</a:rPr>
              <a:t>Pogledajmo </a:t>
            </a:r>
            <a:r>
              <a:rPr lang="hr-HR" sz="2400" b="1" dirty="0">
                <a:solidFill>
                  <a:schemeClr val="tx1"/>
                </a:solidFill>
                <a:hlinkClick r:id="rId5"/>
              </a:rPr>
              <a:t>video</a:t>
            </a:r>
            <a:r>
              <a:rPr lang="hr-HR" sz="2400" b="1" dirty="0">
                <a:solidFill>
                  <a:schemeClr val="tx1"/>
                </a:solidFill>
              </a:rPr>
              <a:t> o poznatom mikrobiologu Alexanderu Flemingu  i njegovom otkriću penicilina.  </a:t>
            </a:r>
          </a:p>
        </p:txBody>
      </p:sp>
      <p:sp>
        <p:nvSpPr>
          <p:cNvPr id="10" name="Oblačić za govor: ovalni 9">
            <a:extLst>
              <a:ext uri="{FF2B5EF4-FFF2-40B4-BE49-F238E27FC236}">
                <a16:creationId xmlns:a16="http://schemas.microsoft.com/office/drawing/2014/main" xmlns="" id="{CEA12735-C4A9-4684-B491-C71EFEDC2E69}"/>
              </a:ext>
            </a:extLst>
          </p:cNvPr>
          <p:cNvSpPr/>
          <p:nvPr/>
        </p:nvSpPr>
        <p:spPr>
          <a:xfrm>
            <a:off x="0" y="1260027"/>
            <a:ext cx="4232634" cy="3129700"/>
          </a:xfrm>
          <a:custGeom>
            <a:avLst/>
            <a:gdLst>
              <a:gd name="connsiteX0" fmla="*/ 1251167 w 4232634"/>
              <a:gd name="connsiteY0" fmla="*/ 3510647 h 3129700"/>
              <a:gd name="connsiteX1" fmla="*/ 1083881 w 4232634"/>
              <a:gd name="connsiteY1" fmla="*/ 2930854 h 3129700"/>
              <a:gd name="connsiteX2" fmla="*/ 454255 w 4232634"/>
              <a:gd name="connsiteY2" fmla="*/ 596138 h 3129700"/>
              <a:gd name="connsiteX3" fmla="*/ 2760945 w 4232634"/>
              <a:gd name="connsiteY3" fmla="*/ 74360 h 3129700"/>
              <a:gd name="connsiteX4" fmla="*/ 4080144 w 4232634"/>
              <a:gd name="connsiteY4" fmla="*/ 2148095 h 3129700"/>
              <a:gd name="connsiteX5" fmla="*/ 1851106 w 4232634"/>
              <a:gd name="connsiteY5" fmla="*/ 3117364 h 3129700"/>
              <a:gd name="connsiteX6" fmla="*/ 1539138 w 4232634"/>
              <a:gd name="connsiteY6" fmla="*/ 3321871 h 3129700"/>
              <a:gd name="connsiteX7" fmla="*/ 1251167 w 4232634"/>
              <a:gd name="connsiteY7" fmla="*/ 3510647 h 312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2634" h="3129700" fill="none" extrusionOk="0">
                <a:moveTo>
                  <a:pt x="1251167" y="3510647"/>
                </a:moveTo>
                <a:cubicBezTo>
                  <a:pt x="1234883" y="3384611"/>
                  <a:pt x="1102142" y="3075874"/>
                  <a:pt x="1083881" y="2930854"/>
                </a:cubicBezTo>
                <a:cubicBezTo>
                  <a:pt x="-236521" y="2360935"/>
                  <a:pt x="-104951" y="1367997"/>
                  <a:pt x="454255" y="596138"/>
                </a:cubicBezTo>
                <a:cubicBezTo>
                  <a:pt x="974242" y="81322"/>
                  <a:pt x="2018172" y="-36475"/>
                  <a:pt x="2760945" y="74360"/>
                </a:cubicBezTo>
                <a:cubicBezTo>
                  <a:pt x="3969237" y="320474"/>
                  <a:pt x="4543651" y="1247747"/>
                  <a:pt x="4080144" y="2148095"/>
                </a:cubicBezTo>
                <a:cubicBezTo>
                  <a:pt x="3761521" y="2899236"/>
                  <a:pt x="2722138" y="3072223"/>
                  <a:pt x="1851106" y="3117364"/>
                </a:cubicBezTo>
                <a:cubicBezTo>
                  <a:pt x="1728138" y="3219037"/>
                  <a:pt x="1605851" y="3270805"/>
                  <a:pt x="1539138" y="3321871"/>
                </a:cubicBezTo>
                <a:cubicBezTo>
                  <a:pt x="1472425" y="3372937"/>
                  <a:pt x="1365543" y="3453916"/>
                  <a:pt x="1251167" y="3510647"/>
                </a:cubicBezTo>
                <a:close/>
              </a:path>
              <a:path w="4232634" h="3129700" stroke="0" extrusionOk="0">
                <a:moveTo>
                  <a:pt x="1251167" y="3510647"/>
                </a:moveTo>
                <a:cubicBezTo>
                  <a:pt x="1195108" y="3335838"/>
                  <a:pt x="1137375" y="3135737"/>
                  <a:pt x="1083881" y="2930854"/>
                </a:cubicBezTo>
                <a:cubicBezTo>
                  <a:pt x="-143615" y="2356872"/>
                  <a:pt x="-393061" y="1311874"/>
                  <a:pt x="454255" y="596138"/>
                </a:cubicBezTo>
                <a:cubicBezTo>
                  <a:pt x="1017378" y="156463"/>
                  <a:pt x="1906969" y="-244450"/>
                  <a:pt x="2760945" y="74360"/>
                </a:cubicBezTo>
                <a:cubicBezTo>
                  <a:pt x="3787827" y="352010"/>
                  <a:pt x="4559055" y="1413123"/>
                  <a:pt x="4080144" y="2148095"/>
                </a:cubicBezTo>
                <a:cubicBezTo>
                  <a:pt x="3711202" y="2994344"/>
                  <a:pt x="2697811" y="3246628"/>
                  <a:pt x="1851106" y="3117364"/>
                </a:cubicBezTo>
                <a:cubicBezTo>
                  <a:pt x="1779059" y="3180861"/>
                  <a:pt x="1625199" y="3245960"/>
                  <a:pt x="1563135" y="3306140"/>
                </a:cubicBezTo>
                <a:cubicBezTo>
                  <a:pt x="1501071" y="3366320"/>
                  <a:pt x="1322769" y="3459772"/>
                  <a:pt x="1251167" y="3510647"/>
                </a:cubicBez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20440"/>
                      <a:gd name="adj2" fmla="val 62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Uz pomoć udžbenika (U/str. 71), ispuni tablicu o znanstvenicima i otkrićima. </a:t>
            </a:r>
          </a:p>
        </p:txBody>
      </p:sp>
      <p:graphicFrame>
        <p:nvGraphicFramePr>
          <p:cNvPr id="2" name="Tablica 1">
            <a:extLst>
              <a:ext uri="{FF2B5EF4-FFF2-40B4-BE49-F238E27FC236}">
                <a16:creationId xmlns:a16="http://schemas.microsoft.com/office/drawing/2014/main" xmlns="" id="{F4C34CF5-DE0E-4AF6-8FC6-52E0CEE894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20311608"/>
              </p:ext>
            </p:extLst>
          </p:nvPr>
        </p:nvGraphicFramePr>
        <p:xfrm>
          <a:off x="4286555" y="1186830"/>
          <a:ext cx="7872123" cy="5622396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{91EBBBCC-DAD2-459C-BE2E-F6DE35CF9A28}</a:tableStyleId>
              </a:tblPr>
              <a:tblGrid>
                <a:gridCol w="2194046">
                  <a:extLst>
                    <a:ext uri="{9D8B030D-6E8A-4147-A177-3AD203B41FA5}">
                      <a16:colId xmlns:a16="http://schemas.microsoft.com/office/drawing/2014/main" xmlns="" val="2995640611"/>
                    </a:ext>
                  </a:extLst>
                </a:gridCol>
                <a:gridCol w="2394408">
                  <a:extLst>
                    <a:ext uri="{9D8B030D-6E8A-4147-A177-3AD203B41FA5}">
                      <a16:colId xmlns:a16="http://schemas.microsoft.com/office/drawing/2014/main" xmlns="" val="1770461428"/>
                    </a:ext>
                  </a:extLst>
                </a:gridCol>
                <a:gridCol w="1979629">
                  <a:extLst>
                    <a:ext uri="{9D8B030D-6E8A-4147-A177-3AD203B41FA5}">
                      <a16:colId xmlns:a16="http://schemas.microsoft.com/office/drawing/2014/main" xmlns="" val="186491624"/>
                    </a:ext>
                  </a:extLst>
                </a:gridCol>
                <a:gridCol w="1304040">
                  <a:extLst>
                    <a:ext uri="{9D8B030D-6E8A-4147-A177-3AD203B41FA5}">
                      <a16:colId xmlns:a16="http://schemas.microsoft.com/office/drawing/2014/main" xmlns="" val="2677235366"/>
                    </a:ext>
                  </a:extLst>
                </a:gridCol>
              </a:tblGrid>
              <a:tr h="625105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u="none" strike="noStrike" dirty="0">
                          <a:effectLst/>
                        </a:rPr>
                        <a:t> 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5180201"/>
                  </a:ext>
                </a:extLst>
              </a:tr>
              <a:tr h="12212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>
                          <a:solidFill>
                            <a:schemeClr val="tx1"/>
                          </a:solidFill>
                          <a:effectLst/>
                        </a:rPr>
                        <a:t>Znanstvenici i istraživači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hr-H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 b="1">
                          <a:solidFill>
                            <a:schemeClr val="tx1"/>
                          </a:solidFill>
                          <a:effectLst/>
                        </a:rPr>
                        <a:t>Polje istraživanja/znanost</a:t>
                      </a:r>
                      <a:endParaRPr lang="hr-HR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 b="1" dirty="0">
                          <a:solidFill>
                            <a:schemeClr val="tx1"/>
                          </a:solidFill>
                          <a:effectLst/>
                        </a:rPr>
                        <a:t>Otkriće/spoznaja</a:t>
                      </a:r>
                      <a:endParaRPr lang="hr-HR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 b="1" dirty="0">
                          <a:solidFill>
                            <a:schemeClr val="tx1"/>
                          </a:solidFill>
                          <a:effectLst/>
                        </a:rPr>
                        <a:t>Godina Nobelove nagrade</a:t>
                      </a:r>
                      <a:endParaRPr lang="hr-HR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50220768"/>
                  </a:ext>
                </a:extLst>
              </a:tr>
              <a:tr h="12212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>
                          <a:solidFill>
                            <a:schemeClr val="tx1"/>
                          </a:solidFill>
                          <a:effectLst/>
                        </a:rPr>
                        <a:t>Alexander Fleming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hr-H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hr-H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hr-H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hr-H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62035059"/>
                  </a:ext>
                </a:extLst>
              </a:tr>
              <a:tr h="8515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>
                          <a:solidFill>
                            <a:schemeClr val="tx1"/>
                          </a:solidFill>
                          <a:effectLst/>
                        </a:rPr>
                        <a:t>Lavoslav Ružička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hr-H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hr-H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hr-H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hr-H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40285424"/>
                  </a:ext>
                </a:extLst>
              </a:tr>
              <a:tr h="8515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>
                          <a:solidFill>
                            <a:schemeClr val="tx1"/>
                          </a:solidFill>
                          <a:effectLst/>
                        </a:rPr>
                        <a:t>Marc Bloch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hr-H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hr-H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hr-H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hr-H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25972105"/>
                  </a:ext>
                </a:extLst>
              </a:tr>
              <a:tr h="8515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>
                          <a:solidFill>
                            <a:schemeClr val="tx1"/>
                          </a:solidFill>
                          <a:effectLst/>
                        </a:rPr>
                        <a:t>Howard Carter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hr-H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hr-H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hr-HR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hr-HR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648193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37595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400</Words>
  <Application>Microsoft Office PowerPoint</Application>
  <PresentationFormat>Custom</PresentationFormat>
  <Paragraphs>154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Elephant</vt:lpstr>
      <vt:lpstr>Calibri</vt:lpstr>
      <vt:lpstr>Calibri Light</vt:lpstr>
      <vt:lpstr>Times New Roman</vt:lpstr>
      <vt:lpstr>Office Theme</vt:lpstr>
      <vt:lpstr>Znanstvena otkrića i dostignuća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dvukelic</cp:lastModifiedBy>
  <cp:revision>40</cp:revision>
  <dcterms:created xsi:type="dcterms:W3CDTF">2021-01-04T08:54:24Z</dcterms:created>
  <dcterms:modified xsi:type="dcterms:W3CDTF">2021-05-31T08:10:07Z</dcterms:modified>
</cp:coreProperties>
</file>